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2" r:id="rId4"/>
    <p:sldId id="263" r:id="rId5"/>
    <p:sldId id="265" r:id="rId6"/>
    <p:sldId id="273" r:id="rId7"/>
    <p:sldId id="274" r:id="rId8"/>
    <p:sldId id="262" r:id="rId9"/>
    <p:sldId id="282" r:id="rId10"/>
    <p:sldId id="271" r:id="rId11"/>
    <p:sldId id="284" r:id="rId12"/>
    <p:sldId id="285" r:id="rId13"/>
    <p:sldId id="279" r:id="rId14"/>
    <p:sldId id="277" r:id="rId15"/>
    <p:sldId id="278" r:id="rId16"/>
    <p:sldId id="270" r:id="rId17"/>
    <p:sldId id="258" r:id="rId18"/>
    <p:sldId id="268" r:id="rId19"/>
    <p:sldId id="280" r:id="rId20"/>
    <p:sldId id="275" r:id="rId21"/>
    <p:sldId id="28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7BE209-799D-4154-85BE-E0BC6DE1D6A1}" v="14" dt="2025-02-21T17:21:19.7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95" d="100"/>
          <a:sy n="95" d="100"/>
        </p:scale>
        <p:origin x="53"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 Wright" userId="6c2448a06d6fede8" providerId="LiveId" clId="{7B7BE209-799D-4154-85BE-E0BC6DE1D6A1}"/>
    <pc:docChg chg="undo custSel addSld delSld modSld sldOrd addSection delSection">
      <pc:chgData name="Dave Wright" userId="6c2448a06d6fede8" providerId="LiveId" clId="{7B7BE209-799D-4154-85BE-E0BC6DE1D6A1}" dt="2025-02-21T17:22:55.361" v="4491" actId="14100"/>
      <pc:docMkLst>
        <pc:docMk/>
      </pc:docMkLst>
      <pc:sldChg chg="modSp mod">
        <pc:chgData name="Dave Wright" userId="6c2448a06d6fede8" providerId="LiveId" clId="{7B7BE209-799D-4154-85BE-E0BC6DE1D6A1}" dt="2025-02-19T11:31:07.046" v="21" actId="20577"/>
        <pc:sldMkLst>
          <pc:docMk/>
          <pc:sldMk cId="2793137045" sldId="256"/>
        </pc:sldMkLst>
        <pc:spChg chg="mod">
          <ac:chgData name="Dave Wright" userId="6c2448a06d6fede8" providerId="LiveId" clId="{7B7BE209-799D-4154-85BE-E0BC6DE1D6A1}" dt="2025-02-19T11:31:07.046" v="21" actId="20577"/>
          <ac:spMkLst>
            <pc:docMk/>
            <pc:sldMk cId="2793137045" sldId="256"/>
            <ac:spMk id="3" creationId="{54597139-3904-2301-23E5-83415FF5D149}"/>
          </ac:spMkLst>
        </pc:spChg>
      </pc:sldChg>
      <pc:sldChg chg="modSp mod">
        <pc:chgData name="Dave Wright" userId="6c2448a06d6fede8" providerId="LiveId" clId="{7B7BE209-799D-4154-85BE-E0BC6DE1D6A1}" dt="2025-02-21T14:00:28.654" v="3269" actId="20577"/>
        <pc:sldMkLst>
          <pc:docMk/>
          <pc:sldMk cId="250667030" sldId="258"/>
        </pc:sldMkLst>
        <pc:spChg chg="mod">
          <ac:chgData name="Dave Wright" userId="6c2448a06d6fede8" providerId="LiveId" clId="{7B7BE209-799D-4154-85BE-E0BC6DE1D6A1}" dt="2025-02-21T13:45:52.156" v="3209" actId="20577"/>
          <ac:spMkLst>
            <pc:docMk/>
            <pc:sldMk cId="250667030" sldId="258"/>
            <ac:spMk id="2" creationId="{7C940F55-DE2B-0388-F5DF-4A7475AF399E}"/>
          </ac:spMkLst>
        </pc:spChg>
        <pc:spChg chg="mod">
          <ac:chgData name="Dave Wright" userId="6c2448a06d6fede8" providerId="LiveId" clId="{7B7BE209-799D-4154-85BE-E0BC6DE1D6A1}" dt="2025-02-21T14:00:28.654" v="3269" actId="20577"/>
          <ac:spMkLst>
            <pc:docMk/>
            <pc:sldMk cId="250667030" sldId="258"/>
            <ac:spMk id="4" creationId="{02E44F8D-9BA3-2899-5488-5E3ACBB9CE58}"/>
          </ac:spMkLst>
        </pc:spChg>
      </pc:sldChg>
      <pc:sldChg chg="modSp mod">
        <pc:chgData name="Dave Wright" userId="6c2448a06d6fede8" providerId="LiveId" clId="{7B7BE209-799D-4154-85BE-E0BC6DE1D6A1}" dt="2025-02-20T15:09:34.364" v="2841" actId="27636"/>
        <pc:sldMkLst>
          <pc:docMk/>
          <pc:sldMk cId="3086739394" sldId="260"/>
        </pc:sldMkLst>
        <pc:spChg chg="mod">
          <ac:chgData name="Dave Wright" userId="6c2448a06d6fede8" providerId="LiveId" clId="{7B7BE209-799D-4154-85BE-E0BC6DE1D6A1}" dt="2025-02-20T14:00:15.921" v="513" actId="20577"/>
          <ac:spMkLst>
            <pc:docMk/>
            <pc:sldMk cId="3086739394" sldId="260"/>
            <ac:spMk id="2" creationId="{ABF243AF-FF8D-500E-B9F7-E35AFC033349}"/>
          </ac:spMkLst>
        </pc:spChg>
        <pc:spChg chg="mod">
          <ac:chgData name="Dave Wright" userId="6c2448a06d6fede8" providerId="LiveId" clId="{7B7BE209-799D-4154-85BE-E0BC6DE1D6A1}" dt="2025-02-20T15:09:34.364" v="2841" actId="27636"/>
          <ac:spMkLst>
            <pc:docMk/>
            <pc:sldMk cId="3086739394" sldId="260"/>
            <ac:spMk id="3" creationId="{B30C6C88-D937-4661-75A8-EEE4F3378639}"/>
          </ac:spMkLst>
        </pc:spChg>
      </pc:sldChg>
      <pc:sldChg chg="del">
        <pc:chgData name="Dave Wright" userId="6c2448a06d6fede8" providerId="LiveId" clId="{7B7BE209-799D-4154-85BE-E0BC6DE1D6A1}" dt="2025-02-20T14:38:19.242" v="1798" actId="2696"/>
        <pc:sldMkLst>
          <pc:docMk/>
          <pc:sldMk cId="2243752996" sldId="261"/>
        </pc:sldMkLst>
      </pc:sldChg>
      <pc:sldChg chg="modSp mod ord">
        <pc:chgData name="Dave Wright" userId="6c2448a06d6fede8" providerId="LiveId" clId="{7B7BE209-799D-4154-85BE-E0BC6DE1D6A1}" dt="2025-02-21T12:10:28.832" v="3009" actId="20577"/>
        <pc:sldMkLst>
          <pc:docMk/>
          <pc:sldMk cId="4255497791" sldId="262"/>
        </pc:sldMkLst>
        <pc:spChg chg="mod">
          <ac:chgData name="Dave Wright" userId="6c2448a06d6fede8" providerId="LiveId" clId="{7B7BE209-799D-4154-85BE-E0BC6DE1D6A1}" dt="2025-02-20T14:51:13.792" v="2198" actId="6549"/>
          <ac:spMkLst>
            <pc:docMk/>
            <pc:sldMk cId="4255497791" sldId="262"/>
            <ac:spMk id="2" creationId="{D3D4EBC1-E908-ED0B-57B3-7129A512602A}"/>
          </ac:spMkLst>
        </pc:spChg>
        <pc:spChg chg="mod">
          <ac:chgData name="Dave Wright" userId="6c2448a06d6fede8" providerId="LiveId" clId="{7B7BE209-799D-4154-85BE-E0BC6DE1D6A1}" dt="2025-02-21T12:10:28.832" v="3009" actId="20577"/>
          <ac:spMkLst>
            <pc:docMk/>
            <pc:sldMk cId="4255497791" sldId="262"/>
            <ac:spMk id="3" creationId="{E9EEF587-6C94-F52F-F881-D6C9AE63E76A}"/>
          </ac:spMkLst>
        </pc:spChg>
        <pc:spChg chg="mod">
          <ac:chgData name="Dave Wright" userId="6c2448a06d6fede8" providerId="LiveId" clId="{7B7BE209-799D-4154-85BE-E0BC6DE1D6A1}" dt="2025-02-21T12:10:11.836" v="2999" actId="20577"/>
          <ac:spMkLst>
            <pc:docMk/>
            <pc:sldMk cId="4255497791" sldId="262"/>
            <ac:spMk id="4" creationId="{112ABC14-AA15-F072-288A-FB2CF1827FA5}"/>
          </ac:spMkLst>
        </pc:spChg>
      </pc:sldChg>
      <pc:sldChg chg="delSp modSp mod">
        <pc:chgData name="Dave Wright" userId="6c2448a06d6fede8" providerId="LiveId" clId="{7B7BE209-799D-4154-85BE-E0BC6DE1D6A1}" dt="2025-02-21T14:43:51.591" v="4368" actId="20577"/>
        <pc:sldMkLst>
          <pc:docMk/>
          <pc:sldMk cId="996161570" sldId="263"/>
        </pc:sldMkLst>
        <pc:spChg chg="mod">
          <ac:chgData name="Dave Wright" userId="6c2448a06d6fede8" providerId="LiveId" clId="{7B7BE209-799D-4154-85BE-E0BC6DE1D6A1}" dt="2025-02-20T14:15:22.606" v="658" actId="20577"/>
          <ac:spMkLst>
            <pc:docMk/>
            <pc:sldMk cId="996161570" sldId="263"/>
            <ac:spMk id="2" creationId="{510BEEEB-8EC9-68A4-E6BA-85AE114FAE91}"/>
          </ac:spMkLst>
        </pc:spChg>
        <pc:spChg chg="del">
          <ac:chgData name="Dave Wright" userId="6c2448a06d6fede8" providerId="LiveId" clId="{7B7BE209-799D-4154-85BE-E0BC6DE1D6A1}" dt="2025-02-20T14:14:20.472" v="640" actId="478"/>
          <ac:spMkLst>
            <pc:docMk/>
            <pc:sldMk cId="996161570" sldId="263"/>
            <ac:spMk id="5" creationId="{A6871A33-E937-7BE5-2629-FE7EF00D4253}"/>
          </ac:spMkLst>
        </pc:spChg>
        <pc:graphicFrameChg chg="modGraphic">
          <ac:chgData name="Dave Wright" userId="6c2448a06d6fede8" providerId="LiveId" clId="{7B7BE209-799D-4154-85BE-E0BC6DE1D6A1}" dt="2025-02-21T14:43:51.591" v="4368" actId="20577"/>
          <ac:graphicFrameMkLst>
            <pc:docMk/>
            <pc:sldMk cId="996161570" sldId="263"/>
            <ac:graphicFrameMk id="4" creationId="{7CC27E58-B35D-0793-4404-FDA828B369FD}"/>
          </ac:graphicFrameMkLst>
        </pc:graphicFrameChg>
      </pc:sldChg>
      <pc:sldChg chg="modSp mod">
        <pc:chgData name="Dave Wright" userId="6c2448a06d6fede8" providerId="LiveId" clId="{7B7BE209-799D-4154-85BE-E0BC6DE1D6A1}" dt="2025-02-20T14:37:35.335" v="1797" actId="20577"/>
        <pc:sldMkLst>
          <pc:docMk/>
          <pc:sldMk cId="937992766" sldId="265"/>
        </pc:sldMkLst>
        <pc:spChg chg="mod">
          <ac:chgData name="Dave Wright" userId="6c2448a06d6fede8" providerId="LiveId" clId="{7B7BE209-799D-4154-85BE-E0BC6DE1D6A1}" dt="2025-02-20T14:28:52.097" v="1314" actId="6549"/>
          <ac:spMkLst>
            <pc:docMk/>
            <pc:sldMk cId="937992766" sldId="265"/>
            <ac:spMk id="2" creationId="{EA9CF4AC-E006-0C1B-C2A2-A6D799643B88}"/>
          </ac:spMkLst>
        </pc:spChg>
        <pc:spChg chg="mod">
          <ac:chgData name="Dave Wright" userId="6c2448a06d6fede8" providerId="LiveId" clId="{7B7BE209-799D-4154-85BE-E0BC6DE1D6A1}" dt="2025-02-20T14:37:35.335" v="1797" actId="20577"/>
          <ac:spMkLst>
            <pc:docMk/>
            <pc:sldMk cId="937992766" sldId="265"/>
            <ac:spMk id="3" creationId="{674529A8-9FC1-40ED-6D67-2B7EBD054748}"/>
          </ac:spMkLst>
        </pc:spChg>
      </pc:sldChg>
      <pc:sldChg chg="del">
        <pc:chgData name="Dave Wright" userId="6c2448a06d6fede8" providerId="LiveId" clId="{7B7BE209-799D-4154-85BE-E0BC6DE1D6A1}" dt="2025-02-20T14:34:53.290" v="1636" actId="2696"/>
        <pc:sldMkLst>
          <pc:docMk/>
          <pc:sldMk cId="4008143384" sldId="266"/>
        </pc:sldMkLst>
      </pc:sldChg>
      <pc:sldChg chg="addSp delSp modSp mod">
        <pc:chgData name="Dave Wright" userId="6c2448a06d6fede8" providerId="LiveId" clId="{7B7BE209-799D-4154-85BE-E0BC6DE1D6A1}" dt="2025-02-21T13:42:48.459" v="3206" actId="21"/>
        <pc:sldMkLst>
          <pc:docMk/>
          <pc:sldMk cId="1184583865" sldId="268"/>
        </pc:sldMkLst>
        <pc:spChg chg="del">
          <ac:chgData name="Dave Wright" userId="6c2448a06d6fede8" providerId="LiveId" clId="{7B7BE209-799D-4154-85BE-E0BC6DE1D6A1}" dt="2025-02-21T13:42:48.459" v="3206" actId="21"/>
          <ac:spMkLst>
            <pc:docMk/>
            <pc:sldMk cId="1184583865" sldId="268"/>
            <ac:spMk id="3" creationId="{93225645-04A9-23E8-7190-901AC69389BE}"/>
          </ac:spMkLst>
        </pc:spChg>
        <pc:picChg chg="add mod">
          <ac:chgData name="Dave Wright" userId="6c2448a06d6fede8" providerId="LiveId" clId="{7B7BE209-799D-4154-85BE-E0BC6DE1D6A1}" dt="2025-02-21T12:12:31.621" v="3011"/>
          <ac:picMkLst>
            <pc:docMk/>
            <pc:sldMk cId="1184583865" sldId="268"/>
            <ac:picMk id="2" creationId="{6686421F-2A2B-C2D4-18C6-39329678287C}"/>
          </ac:picMkLst>
        </pc:picChg>
        <pc:picChg chg="add">
          <ac:chgData name="Dave Wright" userId="6c2448a06d6fede8" providerId="LiveId" clId="{7B7BE209-799D-4154-85BE-E0BC6DE1D6A1}" dt="2025-02-21T13:42:40.082" v="3205" actId="22"/>
          <ac:picMkLst>
            <pc:docMk/>
            <pc:sldMk cId="1184583865" sldId="268"/>
            <ac:picMk id="5" creationId="{C35B3803-C4F4-E7DC-CA32-49FD5857760C}"/>
          </ac:picMkLst>
        </pc:picChg>
        <pc:picChg chg="del">
          <ac:chgData name="Dave Wright" userId="6c2448a06d6fede8" providerId="LiveId" clId="{7B7BE209-799D-4154-85BE-E0BC6DE1D6A1}" dt="2025-02-21T13:37:30.454" v="3204" actId="21"/>
          <ac:picMkLst>
            <pc:docMk/>
            <pc:sldMk cId="1184583865" sldId="268"/>
            <ac:picMk id="6" creationId="{1A0D20BC-6144-1361-A2E9-4FD4786BF6C2}"/>
          </ac:picMkLst>
        </pc:picChg>
      </pc:sldChg>
      <pc:sldChg chg="delSp modSp mod">
        <pc:chgData name="Dave Wright" userId="6c2448a06d6fede8" providerId="LiveId" clId="{7B7BE209-799D-4154-85BE-E0BC6DE1D6A1}" dt="2025-02-21T16:49:49.528" v="4455" actId="21"/>
        <pc:sldMkLst>
          <pc:docMk/>
          <pc:sldMk cId="2642699510" sldId="270"/>
        </pc:sldMkLst>
        <pc:spChg chg="mod">
          <ac:chgData name="Dave Wright" userId="6c2448a06d6fede8" providerId="LiveId" clId="{7B7BE209-799D-4154-85BE-E0BC6DE1D6A1}" dt="2025-02-20T14:02:59.578" v="539" actId="20577"/>
          <ac:spMkLst>
            <pc:docMk/>
            <pc:sldMk cId="2642699510" sldId="270"/>
            <ac:spMk id="2" creationId="{16F04BF5-A9A9-B0E4-B2AF-2BDE781932F7}"/>
          </ac:spMkLst>
        </pc:spChg>
        <pc:spChg chg="del">
          <ac:chgData name="Dave Wright" userId="6c2448a06d6fede8" providerId="LiveId" clId="{7B7BE209-799D-4154-85BE-E0BC6DE1D6A1}" dt="2025-02-21T16:49:49.528" v="4455" actId="21"/>
          <ac:spMkLst>
            <pc:docMk/>
            <pc:sldMk cId="2642699510" sldId="270"/>
            <ac:spMk id="3" creationId="{2695D2A3-0948-30D1-AB49-ADB17277817C}"/>
          </ac:spMkLst>
        </pc:spChg>
      </pc:sldChg>
      <pc:sldChg chg="ord">
        <pc:chgData name="Dave Wright" userId="6c2448a06d6fede8" providerId="LiveId" clId="{7B7BE209-799D-4154-85BE-E0BC6DE1D6A1}" dt="2025-02-20T14:35:09.481" v="1638"/>
        <pc:sldMkLst>
          <pc:docMk/>
          <pc:sldMk cId="135273994" sldId="271"/>
        </pc:sldMkLst>
      </pc:sldChg>
      <pc:sldChg chg="modSp mod">
        <pc:chgData name="Dave Wright" userId="6c2448a06d6fede8" providerId="LiveId" clId="{7B7BE209-799D-4154-85BE-E0BC6DE1D6A1}" dt="2025-02-21T14:01:00.835" v="3276" actId="20577"/>
        <pc:sldMkLst>
          <pc:docMk/>
          <pc:sldMk cId="3000102438" sldId="274"/>
        </pc:sldMkLst>
        <pc:graphicFrameChg chg="modGraphic">
          <ac:chgData name="Dave Wright" userId="6c2448a06d6fede8" providerId="LiveId" clId="{7B7BE209-799D-4154-85BE-E0BC6DE1D6A1}" dt="2025-02-21T14:01:00.835" v="3276" actId="20577"/>
          <ac:graphicFrameMkLst>
            <pc:docMk/>
            <pc:sldMk cId="3000102438" sldId="274"/>
            <ac:graphicFrameMk id="5" creationId="{83019543-1F35-5903-DCDE-A22E28FDA6C8}"/>
          </ac:graphicFrameMkLst>
        </pc:graphicFrameChg>
      </pc:sldChg>
      <pc:sldChg chg="modSp mod">
        <pc:chgData name="Dave Wright" userId="6c2448a06d6fede8" providerId="LiveId" clId="{7B7BE209-799D-4154-85BE-E0BC6DE1D6A1}" dt="2025-02-19T12:58:01.617" v="501" actId="20577"/>
        <pc:sldMkLst>
          <pc:docMk/>
          <pc:sldMk cId="3969664973" sldId="275"/>
        </pc:sldMkLst>
        <pc:spChg chg="mod">
          <ac:chgData name="Dave Wright" userId="6c2448a06d6fede8" providerId="LiveId" clId="{7B7BE209-799D-4154-85BE-E0BC6DE1D6A1}" dt="2025-02-19T12:58:01.617" v="501" actId="20577"/>
          <ac:spMkLst>
            <pc:docMk/>
            <pc:sldMk cId="3969664973" sldId="275"/>
            <ac:spMk id="2" creationId="{16F04BF5-A9A9-B0E4-B2AF-2BDE781932F7}"/>
          </ac:spMkLst>
        </pc:spChg>
      </pc:sldChg>
      <pc:sldChg chg="new del">
        <pc:chgData name="Dave Wright" userId="6c2448a06d6fede8" providerId="LiveId" clId="{7B7BE209-799D-4154-85BE-E0BC6DE1D6A1}" dt="2025-02-20T14:52:35.024" v="2201" actId="2696"/>
        <pc:sldMkLst>
          <pc:docMk/>
          <pc:sldMk cId="3581531088" sldId="276"/>
        </pc:sldMkLst>
      </pc:sldChg>
      <pc:sldChg chg="delSp modSp add mod">
        <pc:chgData name="Dave Wright" userId="6c2448a06d6fede8" providerId="LiveId" clId="{7B7BE209-799D-4154-85BE-E0BC6DE1D6A1}" dt="2025-02-21T16:49:04.692" v="4454" actId="21"/>
        <pc:sldMkLst>
          <pc:docMk/>
          <pc:sldMk cId="3667624725" sldId="277"/>
        </pc:sldMkLst>
        <pc:spChg chg="mod">
          <ac:chgData name="Dave Wright" userId="6c2448a06d6fede8" providerId="LiveId" clId="{7B7BE209-799D-4154-85BE-E0BC6DE1D6A1}" dt="2025-02-20T14:52:52.617" v="2238" actId="20577"/>
          <ac:spMkLst>
            <pc:docMk/>
            <pc:sldMk cId="3667624725" sldId="277"/>
            <ac:spMk id="2" creationId="{EFD7AED8-0A81-301B-D995-9EB570A558C3}"/>
          </ac:spMkLst>
        </pc:spChg>
        <pc:spChg chg="del">
          <ac:chgData name="Dave Wright" userId="6c2448a06d6fede8" providerId="LiveId" clId="{7B7BE209-799D-4154-85BE-E0BC6DE1D6A1}" dt="2025-02-21T16:49:04.692" v="4454" actId="21"/>
          <ac:spMkLst>
            <pc:docMk/>
            <pc:sldMk cId="3667624725" sldId="277"/>
            <ac:spMk id="3" creationId="{84F085E4-C98E-5CF6-F448-531B13EE3A2E}"/>
          </ac:spMkLst>
        </pc:spChg>
      </pc:sldChg>
      <pc:sldChg chg="delSp modSp new mod">
        <pc:chgData name="Dave Wright" userId="6c2448a06d6fede8" providerId="LiveId" clId="{7B7BE209-799D-4154-85BE-E0BC6DE1D6A1}" dt="2025-02-20T15:05:28.977" v="2799" actId="20577"/>
        <pc:sldMkLst>
          <pc:docMk/>
          <pc:sldMk cId="2117914479" sldId="278"/>
        </pc:sldMkLst>
        <pc:spChg chg="del">
          <ac:chgData name="Dave Wright" userId="6c2448a06d6fede8" providerId="LiveId" clId="{7B7BE209-799D-4154-85BE-E0BC6DE1D6A1}" dt="2025-02-20T14:53:10.464" v="2240" actId="21"/>
          <ac:spMkLst>
            <pc:docMk/>
            <pc:sldMk cId="2117914479" sldId="278"/>
            <ac:spMk id="2" creationId="{7A682841-5AC7-4841-30EB-A16271E53A3E}"/>
          </ac:spMkLst>
        </pc:spChg>
        <pc:spChg chg="mod">
          <ac:chgData name="Dave Wright" userId="6c2448a06d6fede8" providerId="LiveId" clId="{7B7BE209-799D-4154-85BE-E0BC6DE1D6A1}" dt="2025-02-20T15:05:28.977" v="2799" actId="20577"/>
          <ac:spMkLst>
            <pc:docMk/>
            <pc:sldMk cId="2117914479" sldId="278"/>
            <ac:spMk id="3" creationId="{1D45245C-338F-4A7D-D786-3EA63998C4FF}"/>
          </ac:spMkLst>
        </pc:spChg>
      </pc:sldChg>
      <pc:sldChg chg="addSp delSp modSp new del mod">
        <pc:chgData name="Dave Wright" userId="6c2448a06d6fede8" providerId="LiveId" clId="{7B7BE209-799D-4154-85BE-E0BC6DE1D6A1}" dt="2025-02-20T15:07:00.404" v="2800" actId="2696"/>
        <pc:sldMkLst>
          <pc:docMk/>
          <pc:sldMk cId="422580740" sldId="279"/>
        </pc:sldMkLst>
        <pc:spChg chg="del">
          <ac:chgData name="Dave Wright" userId="6c2448a06d6fede8" providerId="LiveId" clId="{7B7BE209-799D-4154-85BE-E0BC6DE1D6A1}" dt="2025-02-20T15:01:23.032" v="2749"/>
          <ac:spMkLst>
            <pc:docMk/>
            <pc:sldMk cId="422580740" sldId="279"/>
            <ac:spMk id="2" creationId="{4ADB64C2-3539-1046-6ED6-C3F1C144976C}"/>
          </ac:spMkLst>
        </pc:spChg>
        <pc:spChg chg="del">
          <ac:chgData name="Dave Wright" userId="6c2448a06d6fede8" providerId="LiveId" clId="{7B7BE209-799D-4154-85BE-E0BC6DE1D6A1}" dt="2025-02-20T15:01:01.990" v="2748" actId="21"/>
          <ac:spMkLst>
            <pc:docMk/>
            <pc:sldMk cId="422580740" sldId="279"/>
            <ac:spMk id="3" creationId="{CB1AB410-DFA9-0091-AC37-57EB820534A4}"/>
          </ac:spMkLst>
        </pc:spChg>
        <pc:spChg chg="add del mod">
          <ac:chgData name="Dave Wright" userId="6c2448a06d6fede8" providerId="LiveId" clId="{7B7BE209-799D-4154-85BE-E0BC6DE1D6A1}" dt="2025-02-20T15:02:09.487" v="2769" actId="21"/>
          <ac:spMkLst>
            <pc:docMk/>
            <pc:sldMk cId="422580740" sldId="279"/>
            <ac:spMk id="4" creationId="{CB1AB410-DFA9-0091-AC37-57EB820534A4}"/>
          </ac:spMkLst>
        </pc:spChg>
        <pc:spChg chg="add mod">
          <ac:chgData name="Dave Wright" userId="6c2448a06d6fede8" providerId="LiveId" clId="{7B7BE209-799D-4154-85BE-E0BC6DE1D6A1}" dt="2025-02-20T15:03:03.918" v="2786" actId="20577"/>
          <ac:spMkLst>
            <pc:docMk/>
            <pc:sldMk cId="422580740" sldId="279"/>
            <ac:spMk id="5" creationId="{A893BAFC-AB75-A1DF-3BBA-1D8D6BB1B98A}"/>
          </ac:spMkLst>
        </pc:spChg>
        <pc:spChg chg="add del mod">
          <ac:chgData name="Dave Wright" userId="6c2448a06d6fede8" providerId="LiveId" clId="{7B7BE209-799D-4154-85BE-E0BC6DE1D6A1}" dt="2025-02-20T15:02:15.765" v="2770" actId="21"/>
          <ac:spMkLst>
            <pc:docMk/>
            <pc:sldMk cId="422580740" sldId="279"/>
            <ac:spMk id="7" creationId="{B647D743-3AC7-C7F8-61AB-A52A91FB34C6}"/>
          </ac:spMkLst>
        </pc:spChg>
      </pc:sldChg>
      <pc:sldChg chg="addSp delSp modSp new mod">
        <pc:chgData name="Dave Wright" userId="6c2448a06d6fede8" providerId="LiveId" clId="{7B7BE209-799D-4154-85BE-E0BC6DE1D6A1}" dt="2025-02-21T16:48:50.403" v="4453" actId="20577"/>
        <pc:sldMkLst>
          <pc:docMk/>
          <pc:sldMk cId="2899182103" sldId="279"/>
        </pc:sldMkLst>
        <pc:spChg chg="add del mod">
          <ac:chgData name="Dave Wright" userId="6c2448a06d6fede8" providerId="LiveId" clId="{7B7BE209-799D-4154-85BE-E0BC6DE1D6A1}" dt="2025-02-21T14:29:56.727" v="4170" actId="122"/>
          <ac:spMkLst>
            <pc:docMk/>
            <pc:sldMk cId="2899182103" sldId="279"/>
            <ac:spMk id="2" creationId="{979E10C9-C033-F5EE-18C9-0245B509D5D7}"/>
          </ac:spMkLst>
        </pc:spChg>
        <pc:spChg chg="mod">
          <ac:chgData name="Dave Wright" userId="6c2448a06d6fede8" providerId="LiveId" clId="{7B7BE209-799D-4154-85BE-E0BC6DE1D6A1}" dt="2025-02-21T16:48:50.403" v="4453" actId="20577"/>
          <ac:spMkLst>
            <pc:docMk/>
            <pc:sldMk cId="2899182103" sldId="279"/>
            <ac:spMk id="3" creationId="{EEA2B649-AEDA-65F2-F612-FF5D13F15EE5}"/>
          </ac:spMkLst>
        </pc:spChg>
        <pc:spChg chg="add del">
          <ac:chgData name="Dave Wright" userId="6c2448a06d6fede8" providerId="LiveId" clId="{7B7BE209-799D-4154-85BE-E0BC6DE1D6A1}" dt="2025-02-21T14:14:25.672" v="3601" actId="21"/>
          <ac:spMkLst>
            <pc:docMk/>
            <pc:sldMk cId="2899182103" sldId="279"/>
            <ac:spMk id="5" creationId="{EBE55C30-F3EC-16A5-804C-7754E0EB021F}"/>
          </ac:spMkLst>
        </pc:spChg>
      </pc:sldChg>
      <pc:sldChg chg="addSp delSp modSp new mod">
        <pc:chgData name="Dave Wright" userId="6c2448a06d6fede8" providerId="LiveId" clId="{7B7BE209-799D-4154-85BE-E0BC6DE1D6A1}" dt="2025-02-21T13:59:40.077" v="3214" actId="14100"/>
        <pc:sldMkLst>
          <pc:docMk/>
          <pc:sldMk cId="339458763" sldId="280"/>
        </pc:sldMkLst>
        <pc:spChg chg="del">
          <ac:chgData name="Dave Wright" userId="6c2448a06d6fede8" providerId="LiveId" clId="{7B7BE209-799D-4154-85BE-E0BC6DE1D6A1}" dt="2025-02-21T13:53:31.916" v="3211" actId="21"/>
          <ac:spMkLst>
            <pc:docMk/>
            <pc:sldMk cId="339458763" sldId="280"/>
            <ac:spMk id="2" creationId="{BDCB4DFA-5756-8AEA-3CEC-ECE00233370F}"/>
          </ac:spMkLst>
        </pc:spChg>
        <pc:spChg chg="del">
          <ac:chgData name="Dave Wright" userId="6c2448a06d6fede8" providerId="LiveId" clId="{7B7BE209-799D-4154-85BE-E0BC6DE1D6A1}" dt="2025-02-21T13:53:34.872" v="3212" actId="21"/>
          <ac:spMkLst>
            <pc:docMk/>
            <pc:sldMk cId="339458763" sldId="280"/>
            <ac:spMk id="3" creationId="{EC8533E6-B229-2251-3781-04D33691DF21}"/>
          </ac:spMkLst>
        </pc:spChg>
        <pc:picChg chg="add mod">
          <ac:chgData name="Dave Wright" userId="6c2448a06d6fede8" providerId="LiveId" clId="{7B7BE209-799D-4154-85BE-E0BC6DE1D6A1}" dt="2025-02-21T13:59:40.077" v="3214" actId="14100"/>
          <ac:picMkLst>
            <pc:docMk/>
            <pc:sldMk cId="339458763" sldId="280"/>
            <ac:picMk id="5" creationId="{EE0E79C4-451C-B4FB-7A84-AC8B66673FC6}"/>
          </ac:picMkLst>
        </pc:picChg>
      </pc:sldChg>
      <pc:sldChg chg="addSp modSp new del mod">
        <pc:chgData name="Dave Wright" userId="6c2448a06d6fede8" providerId="LiveId" clId="{7B7BE209-799D-4154-85BE-E0BC6DE1D6A1}" dt="2025-02-21T12:44:25.685" v="3054" actId="2696"/>
        <pc:sldMkLst>
          <pc:docMk/>
          <pc:sldMk cId="3421637950" sldId="280"/>
        </pc:sldMkLst>
        <pc:spChg chg="mod">
          <ac:chgData name="Dave Wright" userId="6c2448a06d6fede8" providerId="LiveId" clId="{7B7BE209-799D-4154-85BE-E0BC6DE1D6A1}" dt="2025-02-21T12:13:49.457" v="3043" actId="122"/>
          <ac:spMkLst>
            <pc:docMk/>
            <pc:sldMk cId="3421637950" sldId="280"/>
            <ac:spMk id="2" creationId="{B822592E-697F-1CCF-E333-1A32B295D7B3}"/>
          </ac:spMkLst>
        </pc:spChg>
        <pc:picChg chg="add mod">
          <ac:chgData name="Dave Wright" userId="6c2448a06d6fede8" providerId="LiveId" clId="{7B7BE209-799D-4154-85BE-E0BC6DE1D6A1}" dt="2025-02-21T12:12:56.353" v="3014"/>
          <ac:picMkLst>
            <pc:docMk/>
            <pc:sldMk cId="3421637950" sldId="280"/>
            <ac:picMk id="4" creationId="{6AA1D824-2DD3-BFD6-BEEB-21F1AC4B1B25}"/>
          </ac:picMkLst>
        </pc:picChg>
      </pc:sldChg>
      <pc:sldChg chg="addSp delSp modSp new del mod">
        <pc:chgData name="Dave Wright" userId="6c2448a06d6fede8" providerId="LiveId" clId="{7B7BE209-799D-4154-85BE-E0BC6DE1D6A1}" dt="2025-02-21T12:44:14.031" v="3051" actId="2696"/>
        <pc:sldMkLst>
          <pc:docMk/>
          <pc:sldMk cId="1524993592" sldId="281"/>
        </pc:sldMkLst>
        <pc:spChg chg="del">
          <ac:chgData name="Dave Wright" userId="6c2448a06d6fede8" providerId="LiveId" clId="{7B7BE209-799D-4154-85BE-E0BC6DE1D6A1}" dt="2025-02-21T12:42:48.897" v="3045" actId="21"/>
          <ac:spMkLst>
            <pc:docMk/>
            <pc:sldMk cId="1524993592" sldId="281"/>
            <ac:spMk id="2" creationId="{1CA45058-B612-21E0-8B14-361263EDC921}"/>
          </ac:spMkLst>
        </pc:spChg>
        <pc:spChg chg="del">
          <ac:chgData name="Dave Wright" userId="6c2448a06d6fede8" providerId="LiveId" clId="{7B7BE209-799D-4154-85BE-E0BC6DE1D6A1}" dt="2025-02-21T12:42:57.085" v="3046"/>
          <ac:spMkLst>
            <pc:docMk/>
            <pc:sldMk cId="1524993592" sldId="281"/>
            <ac:spMk id="3" creationId="{60AB111F-24FF-4A79-1C77-E1CE02593222}"/>
          </ac:spMkLst>
        </pc:spChg>
        <pc:spChg chg="add del mod">
          <ac:chgData name="Dave Wright" userId="6c2448a06d6fede8" providerId="LiveId" clId="{7B7BE209-799D-4154-85BE-E0BC6DE1D6A1}" dt="2025-02-21T12:42:59.399" v="3047"/>
          <ac:spMkLst>
            <pc:docMk/>
            <pc:sldMk cId="1524993592" sldId="281"/>
            <ac:spMk id="4" creationId="{1CA45058-B612-21E0-8B14-361263EDC921}"/>
          </ac:spMkLst>
        </pc:spChg>
        <pc:spChg chg="add del mod">
          <ac:chgData name="Dave Wright" userId="6c2448a06d6fede8" providerId="LiveId" clId="{7B7BE209-799D-4154-85BE-E0BC6DE1D6A1}" dt="2025-02-21T12:43:10.852" v="3050" actId="21"/>
          <ac:spMkLst>
            <pc:docMk/>
            <pc:sldMk cId="1524993592" sldId="281"/>
            <ac:spMk id="5" creationId="{C50CB1BB-40C7-382E-66C4-79618534621F}"/>
          </ac:spMkLst>
        </pc:spChg>
        <pc:spChg chg="add del mod">
          <ac:chgData name="Dave Wright" userId="6c2448a06d6fede8" providerId="LiveId" clId="{7B7BE209-799D-4154-85BE-E0BC6DE1D6A1}" dt="2025-02-21T12:43:07.037" v="3049" actId="21"/>
          <ac:spMkLst>
            <pc:docMk/>
            <pc:sldMk cId="1524993592" sldId="281"/>
            <ac:spMk id="6" creationId="{A9E48695-C7AC-52BC-1601-A7A64CAC766B}"/>
          </ac:spMkLst>
        </pc:spChg>
      </pc:sldChg>
      <pc:sldChg chg="add del">
        <pc:chgData name="Dave Wright" userId="6c2448a06d6fede8" providerId="LiveId" clId="{7B7BE209-799D-4154-85BE-E0BC6DE1D6A1}" dt="2025-02-21T12:44:21.545" v="3053" actId="2890"/>
        <pc:sldMkLst>
          <pc:docMk/>
          <pc:sldMk cId="1758233713" sldId="281"/>
        </pc:sldMkLst>
      </pc:sldChg>
      <pc:sldChg chg="new del">
        <pc:chgData name="Dave Wright" userId="6c2448a06d6fede8" providerId="LiveId" clId="{7B7BE209-799D-4154-85BE-E0BC6DE1D6A1}" dt="2025-02-21T14:01:27.976" v="3279" actId="2696"/>
        <pc:sldMkLst>
          <pc:docMk/>
          <pc:sldMk cId="2007861230" sldId="281"/>
        </pc:sldMkLst>
      </pc:sldChg>
      <pc:sldChg chg="modSp add mod">
        <pc:chgData name="Dave Wright" userId="6c2448a06d6fede8" providerId="LiveId" clId="{7B7BE209-799D-4154-85BE-E0BC6DE1D6A1}" dt="2025-02-21T14:12:35.305" v="3600" actId="20577"/>
        <pc:sldMkLst>
          <pc:docMk/>
          <pc:sldMk cId="3584391971" sldId="282"/>
        </pc:sldMkLst>
        <pc:spChg chg="mod">
          <ac:chgData name="Dave Wright" userId="6c2448a06d6fede8" providerId="LiveId" clId="{7B7BE209-799D-4154-85BE-E0BC6DE1D6A1}" dt="2025-02-21T14:12:09.828" v="3598" actId="20577"/>
          <ac:spMkLst>
            <pc:docMk/>
            <pc:sldMk cId="3584391971" sldId="282"/>
            <ac:spMk id="2" creationId="{7E69FA8C-1B89-236E-8FA5-F903F6DBC70F}"/>
          </ac:spMkLst>
        </pc:spChg>
        <pc:spChg chg="mod">
          <ac:chgData name="Dave Wright" userId="6c2448a06d6fede8" providerId="LiveId" clId="{7B7BE209-799D-4154-85BE-E0BC6DE1D6A1}" dt="2025-02-21T14:11:35.708" v="3592" actId="20577"/>
          <ac:spMkLst>
            <pc:docMk/>
            <pc:sldMk cId="3584391971" sldId="282"/>
            <ac:spMk id="3" creationId="{8068870E-AEEF-6CD7-1F91-019FB5DE4B8A}"/>
          </ac:spMkLst>
        </pc:spChg>
        <pc:spChg chg="mod">
          <ac:chgData name="Dave Wright" userId="6c2448a06d6fede8" providerId="LiveId" clId="{7B7BE209-799D-4154-85BE-E0BC6DE1D6A1}" dt="2025-02-21T14:12:35.305" v="3600" actId="20577"/>
          <ac:spMkLst>
            <pc:docMk/>
            <pc:sldMk cId="3584391971" sldId="282"/>
            <ac:spMk id="4" creationId="{D60ACD6D-8482-D851-473B-D8CB16800FBC}"/>
          </ac:spMkLst>
        </pc:spChg>
      </pc:sldChg>
      <pc:sldChg chg="modSp new mod">
        <pc:chgData name="Dave Wright" userId="6c2448a06d6fede8" providerId="LiveId" clId="{7B7BE209-799D-4154-85BE-E0BC6DE1D6A1}" dt="2025-02-21T16:53:20.664" v="4478" actId="122"/>
        <pc:sldMkLst>
          <pc:docMk/>
          <pc:sldMk cId="577290485" sldId="283"/>
        </pc:sldMkLst>
        <pc:spChg chg="mod">
          <ac:chgData name="Dave Wright" userId="6c2448a06d6fede8" providerId="LiveId" clId="{7B7BE209-799D-4154-85BE-E0BC6DE1D6A1}" dt="2025-02-21T16:53:20.664" v="4478" actId="122"/>
          <ac:spMkLst>
            <pc:docMk/>
            <pc:sldMk cId="577290485" sldId="283"/>
            <ac:spMk id="2" creationId="{761ED836-8E4E-9482-4BBE-393A006A98D3}"/>
          </ac:spMkLst>
        </pc:spChg>
      </pc:sldChg>
      <pc:sldChg chg="add del">
        <pc:chgData name="Dave Wright" userId="6c2448a06d6fede8" providerId="LiveId" clId="{7B7BE209-799D-4154-85BE-E0BC6DE1D6A1}" dt="2025-02-21T14:49:15.484" v="4370" actId="2696"/>
        <pc:sldMkLst>
          <pc:docMk/>
          <pc:sldMk cId="2296729083" sldId="283"/>
        </pc:sldMkLst>
      </pc:sldChg>
      <pc:sldChg chg="addSp delSp modSp new mod">
        <pc:chgData name="Dave Wright" userId="6c2448a06d6fede8" providerId="LiveId" clId="{7B7BE209-799D-4154-85BE-E0BC6DE1D6A1}" dt="2025-02-21T17:21:43.285" v="4484" actId="14100"/>
        <pc:sldMkLst>
          <pc:docMk/>
          <pc:sldMk cId="2688091546" sldId="284"/>
        </pc:sldMkLst>
        <pc:spChg chg="del">
          <ac:chgData name="Dave Wright" userId="6c2448a06d6fede8" providerId="LiveId" clId="{7B7BE209-799D-4154-85BE-E0BC6DE1D6A1}" dt="2025-02-21T17:21:07.118" v="4480" actId="21"/>
          <ac:spMkLst>
            <pc:docMk/>
            <pc:sldMk cId="2688091546" sldId="284"/>
            <ac:spMk id="2" creationId="{C1842493-B5E2-3D93-C056-945C7CC58F95}"/>
          </ac:spMkLst>
        </pc:spChg>
        <pc:spChg chg="del">
          <ac:chgData name="Dave Wright" userId="6c2448a06d6fede8" providerId="LiveId" clId="{7B7BE209-799D-4154-85BE-E0BC6DE1D6A1}" dt="2025-02-21T17:21:13.135" v="4481" actId="21"/>
          <ac:spMkLst>
            <pc:docMk/>
            <pc:sldMk cId="2688091546" sldId="284"/>
            <ac:spMk id="3" creationId="{B2400036-3F67-62B7-90A1-8AE4F23029D3}"/>
          </ac:spMkLst>
        </pc:spChg>
        <pc:spChg chg="add mod">
          <ac:chgData name="Dave Wright" userId="6c2448a06d6fede8" providerId="LiveId" clId="{7B7BE209-799D-4154-85BE-E0BC6DE1D6A1}" dt="2025-02-21T17:21:15.882" v="4482"/>
          <ac:spMkLst>
            <pc:docMk/>
            <pc:sldMk cId="2688091546" sldId="284"/>
            <ac:spMk id="4" creationId="{B2400036-3F67-62B7-90A1-8AE4F23029D3}"/>
          </ac:spMkLst>
        </pc:spChg>
        <pc:picChg chg="add mod">
          <ac:chgData name="Dave Wright" userId="6c2448a06d6fede8" providerId="LiveId" clId="{7B7BE209-799D-4154-85BE-E0BC6DE1D6A1}" dt="2025-02-21T17:21:43.285" v="4484" actId="14100"/>
          <ac:picMkLst>
            <pc:docMk/>
            <pc:sldMk cId="2688091546" sldId="284"/>
            <ac:picMk id="6" creationId="{318133A8-39BF-6328-F79C-D7DCB1FEC78D}"/>
          </ac:picMkLst>
        </pc:picChg>
      </pc:sldChg>
      <pc:sldChg chg="addSp delSp modSp new mod ord">
        <pc:chgData name="Dave Wright" userId="6c2448a06d6fede8" providerId="LiveId" clId="{7B7BE209-799D-4154-85BE-E0BC6DE1D6A1}" dt="2025-02-21T17:22:55.361" v="4491" actId="14100"/>
        <pc:sldMkLst>
          <pc:docMk/>
          <pc:sldMk cId="1403583088" sldId="285"/>
        </pc:sldMkLst>
        <pc:spChg chg="del">
          <ac:chgData name="Dave Wright" userId="6c2448a06d6fede8" providerId="LiveId" clId="{7B7BE209-799D-4154-85BE-E0BC6DE1D6A1}" dt="2025-02-21T17:22:18.744" v="4488" actId="21"/>
          <ac:spMkLst>
            <pc:docMk/>
            <pc:sldMk cId="1403583088" sldId="285"/>
            <ac:spMk id="2" creationId="{9D350D1E-7016-CB83-EDED-02D7F6F97AE8}"/>
          </ac:spMkLst>
        </pc:spChg>
        <pc:spChg chg="del">
          <ac:chgData name="Dave Wright" userId="6c2448a06d6fede8" providerId="LiveId" clId="{7B7BE209-799D-4154-85BE-E0BC6DE1D6A1}" dt="2025-02-21T17:22:23.199" v="4489" actId="21"/>
          <ac:spMkLst>
            <pc:docMk/>
            <pc:sldMk cId="1403583088" sldId="285"/>
            <ac:spMk id="3" creationId="{54D612C9-33EA-213E-955F-7CEE0F30BFB7}"/>
          </ac:spMkLst>
        </pc:spChg>
        <pc:picChg chg="add mod">
          <ac:chgData name="Dave Wright" userId="6c2448a06d6fede8" providerId="LiveId" clId="{7B7BE209-799D-4154-85BE-E0BC6DE1D6A1}" dt="2025-02-21T17:22:55.361" v="4491" actId="14100"/>
          <ac:picMkLst>
            <pc:docMk/>
            <pc:sldMk cId="1403583088" sldId="285"/>
            <ac:picMk id="5" creationId="{FCAA090C-F070-C524-8D3E-16F78F825ED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65153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465007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96861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524689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2462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367963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868772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1045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76917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0CC379-25CF-446F-86AC-C31BCC5615F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34060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0CC379-25CF-446F-86AC-C31BCC5615F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90501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0CC379-25CF-446F-86AC-C31BCC5615F8}" type="datetimeFigureOut">
              <a:rPr lang="en-GB" smtClean="0"/>
              <a:t>19/02/2025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07606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0CC379-25CF-446F-86AC-C31BCC5615F8}" type="datetimeFigureOut">
              <a:rPr lang="en-GB" smtClean="0"/>
              <a:t>19/02/2025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97272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CC379-25CF-446F-86AC-C31BCC5615F8}" type="datetimeFigureOut">
              <a:rPr lang="en-GB" smtClean="0"/>
              <a:t>19/02/2025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2567470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0CC379-25CF-446F-86AC-C31BCC5615F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198906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0CC379-25CF-446F-86AC-C31BCC5615F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87C00C-0DA3-47A0-BEA8-7413B56D96D0}" type="slidenum">
              <a:rPr lang="en-GB" smtClean="0"/>
              <a:t>‹#›</a:t>
            </a:fld>
            <a:endParaRPr lang="en-GB"/>
          </a:p>
        </p:txBody>
      </p:sp>
    </p:spTree>
    <p:extLst>
      <p:ext uri="{BB962C8B-B14F-4D97-AF65-F5344CB8AC3E}">
        <p14:creationId xmlns:p14="http://schemas.microsoft.com/office/powerpoint/2010/main" val="18678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0CC379-25CF-446F-86AC-C31BCC5615F8}" type="datetimeFigureOut">
              <a:rPr lang="en-GB" smtClean="0"/>
              <a:t>19/02/2025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87C00C-0DA3-47A0-BEA8-7413B56D96D0}" type="slidenum">
              <a:rPr lang="en-GB" smtClean="0"/>
              <a:t>‹#›</a:t>
            </a:fld>
            <a:endParaRPr lang="en-GB"/>
          </a:p>
        </p:txBody>
      </p:sp>
    </p:spTree>
    <p:extLst>
      <p:ext uri="{BB962C8B-B14F-4D97-AF65-F5344CB8AC3E}">
        <p14:creationId xmlns:p14="http://schemas.microsoft.com/office/powerpoint/2010/main" val="3204514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4B436-1618-84B3-78A9-4769E20CC16C}"/>
              </a:ext>
            </a:extLst>
          </p:cNvPr>
          <p:cNvSpPr>
            <a:spLocks noGrp="1"/>
          </p:cNvSpPr>
          <p:nvPr>
            <p:ph type="ctrTitle"/>
          </p:nvPr>
        </p:nvSpPr>
        <p:spPr/>
        <p:txBody>
          <a:bodyPr/>
          <a:lstStyle/>
          <a:p>
            <a:pPr algn="ctr"/>
            <a:r>
              <a:rPr lang="en-GB" dirty="0"/>
              <a:t>Members AGM &amp; Liaison Meeting </a:t>
            </a:r>
            <a:br>
              <a:rPr lang="en-GB" dirty="0"/>
            </a:br>
            <a:br>
              <a:rPr lang="en-GB" dirty="0"/>
            </a:br>
            <a:r>
              <a:rPr lang="en-GB" dirty="0"/>
              <a:t> </a:t>
            </a:r>
          </a:p>
        </p:txBody>
      </p:sp>
      <p:sp>
        <p:nvSpPr>
          <p:cNvPr id="3" name="Subtitle 2">
            <a:extLst>
              <a:ext uri="{FF2B5EF4-FFF2-40B4-BE49-F238E27FC236}">
                <a16:creationId xmlns:a16="http://schemas.microsoft.com/office/drawing/2014/main" id="{54597139-3904-2301-23E5-83415FF5D149}"/>
              </a:ext>
            </a:extLst>
          </p:cNvPr>
          <p:cNvSpPr>
            <a:spLocks noGrp="1"/>
          </p:cNvSpPr>
          <p:nvPr>
            <p:ph type="subTitle" idx="1"/>
          </p:nvPr>
        </p:nvSpPr>
        <p:spPr>
          <a:xfrm>
            <a:off x="1435349" y="2837610"/>
            <a:ext cx="7766936" cy="1096899"/>
          </a:xfrm>
        </p:spPr>
        <p:txBody>
          <a:bodyPr>
            <a:noAutofit/>
          </a:bodyPr>
          <a:lstStyle/>
          <a:p>
            <a:pPr algn="ctr"/>
            <a:r>
              <a:rPr lang="en-GB" sz="4400" b="1" dirty="0">
                <a:solidFill>
                  <a:schemeClr val="tx1">
                    <a:lumMod val="95000"/>
                    <a:lumOff val="5000"/>
                  </a:schemeClr>
                </a:solidFill>
              </a:rPr>
              <a:t>KMC </a:t>
            </a:r>
          </a:p>
          <a:p>
            <a:pPr algn="ctr"/>
            <a:r>
              <a:rPr lang="en-GB" sz="4400" b="1" dirty="0">
                <a:solidFill>
                  <a:schemeClr val="tx1">
                    <a:lumMod val="95000"/>
                    <a:lumOff val="5000"/>
                  </a:schemeClr>
                </a:solidFill>
              </a:rPr>
              <a:t>February 22nd 2025</a:t>
            </a:r>
          </a:p>
          <a:p>
            <a:pPr algn="ctr"/>
            <a:endParaRPr lang="en-GB" sz="4400" b="1" dirty="0">
              <a:solidFill>
                <a:schemeClr val="tx1">
                  <a:lumMod val="95000"/>
                  <a:lumOff val="5000"/>
                </a:schemeClr>
              </a:solidFill>
            </a:endParaRPr>
          </a:p>
        </p:txBody>
      </p:sp>
    </p:spTree>
    <p:extLst>
      <p:ext uri="{BB962C8B-B14F-4D97-AF65-F5344CB8AC3E}">
        <p14:creationId xmlns:p14="http://schemas.microsoft.com/office/powerpoint/2010/main" val="2793137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FC0A5-F483-84E9-06BF-4B5D079C8A11}"/>
              </a:ext>
            </a:extLst>
          </p:cNvPr>
          <p:cNvSpPr>
            <a:spLocks noGrp="1"/>
          </p:cNvSpPr>
          <p:nvPr>
            <p:ph type="ctrTitle"/>
          </p:nvPr>
        </p:nvSpPr>
        <p:spPr/>
        <p:txBody>
          <a:bodyPr/>
          <a:lstStyle/>
          <a:p>
            <a:pPr algn="ctr"/>
            <a:r>
              <a:rPr lang="en-GB" dirty="0"/>
              <a:t>Financial Update</a:t>
            </a:r>
          </a:p>
        </p:txBody>
      </p:sp>
      <p:sp>
        <p:nvSpPr>
          <p:cNvPr id="3" name="Subtitle 2">
            <a:extLst>
              <a:ext uri="{FF2B5EF4-FFF2-40B4-BE49-F238E27FC236}">
                <a16:creationId xmlns:a16="http://schemas.microsoft.com/office/drawing/2014/main" id="{6A4E9A95-0E1B-FA20-BF94-11A5963DB76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5273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18133A8-39BF-6328-F79C-D7DCB1FEC78D}"/>
              </a:ext>
            </a:extLst>
          </p:cNvPr>
          <p:cNvPicPr>
            <a:picLocks noChangeAspect="1"/>
          </p:cNvPicPr>
          <p:nvPr/>
        </p:nvPicPr>
        <p:blipFill>
          <a:blip r:embed="rId2"/>
          <a:stretch>
            <a:fillRect/>
          </a:stretch>
        </p:blipFill>
        <p:spPr>
          <a:xfrm>
            <a:off x="3657600" y="0"/>
            <a:ext cx="4268069" cy="6858000"/>
          </a:xfrm>
          <a:prstGeom prst="rect">
            <a:avLst/>
          </a:prstGeom>
        </p:spPr>
      </p:pic>
    </p:spTree>
    <p:extLst>
      <p:ext uri="{BB962C8B-B14F-4D97-AF65-F5344CB8AC3E}">
        <p14:creationId xmlns:p14="http://schemas.microsoft.com/office/powerpoint/2010/main" val="2688091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AA090C-F070-C524-8D3E-16F78F825EDB}"/>
              </a:ext>
            </a:extLst>
          </p:cNvPr>
          <p:cNvPicPr>
            <a:picLocks noChangeAspect="1"/>
          </p:cNvPicPr>
          <p:nvPr/>
        </p:nvPicPr>
        <p:blipFill>
          <a:blip r:embed="rId2"/>
          <a:stretch>
            <a:fillRect/>
          </a:stretch>
        </p:blipFill>
        <p:spPr>
          <a:xfrm>
            <a:off x="2534653" y="723522"/>
            <a:ext cx="6752667" cy="5410955"/>
          </a:xfrm>
          <a:prstGeom prst="rect">
            <a:avLst/>
          </a:prstGeom>
        </p:spPr>
      </p:pic>
    </p:spTree>
    <p:extLst>
      <p:ext uri="{BB962C8B-B14F-4D97-AF65-F5344CB8AC3E}">
        <p14:creationId xmlns:p14="http://schemas.microsoft.com/office/powerpoint/2010/main" val="1403583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10C9-C033-F5EE-18C9-0245B509D5D7}"/>
              </a:ext>
            </a:extLst>
          </p:cNvPr>
          <p:cNvSpPr>
            <a:spLocks noGrp="1"/>
          </p:cNvSpPr>
          <p:nvPr>
            <p:ph type="title"/>
          </p:nvPr>
        </p:nvSpPr>
        <p:spPr/>
        <p:txBody>
          <a:bodyPr/>
          <a:lstStyle/>
          <a:p>
            <a:pPr algn="ctr"/>
            <a:r>
              <a:rPr lang="en-GB" dirty="0"/>
              <a:t>Rentals 2025/26</a:t>
            </a:r>
          </a:p>
        </p:txBody>
      </p:sp>
      <p:sp>
        <p:nvSpPr>
          <p:cNvPr id="3" name="Content Placeholder 2">
            <a:extLst>
              <a:ext uri="{FF2B5EF4-FFF2-40B4-BE49-F238E27FC236}">
                <a16:creationId xmlns:a16="http://schemas.microsoft.com/office/drawing/2014/main" id="{EEA2B649-AEDA-65F2-F612-FF5D13F15EE5}"/>
              </a:ext>
            </a:extLst>
          </p:cNvPr>
          <p:cNvSpPr>
            <a:spLocks noGrp="1"/>
          </p:cNvSpPr>
          <p:nvPr>
            <p:ph idx="1"/>
          </p:nvPr>
        </p:nvSpPr>
        <p:spPr>
          <a:xfrm>
            <a:off x="677334" y="1524001"/>
            <a:ext cx="8596668" cy="4517362"/>
          </a:xfrm>
        </p:spPr>
        <p:txBody>
          <a:bodyPr/>
          <a:lstStyle/>
          <a:p>
            <a:pPr marL="72000"/>
            <a:r>
              <a:rPr lang="en-GB" dirty="0"/>
              <a:t>	In previous year’s this has been set at CPI/RPI.</a:t>
            </a:r>
          </a:p>
          <a:p>
            <a:pPr marL="72000"/>
            <a:r>
              <a:rPr lang="en-GB" dirty="0"/>
              <a:t> 	Last year increase was 5%.</a:t>
            </a:r>
          </a:p>
          <a:p>
            <a:pPr marL="72000"/>
            <a:r>
              <a:rPr lang="en-GB" dirty="0"/>
              <a:t>  Without entering into politics, CPI/RPI seems highly volatile and National 	Office of Statistics says 3.9% (managed?).</a:t>
            </a:r>
          </a:p>
          <a:p>
            <a:pPr marL="72000"/>
            <a:r>
              <a:rPr lang="en-GB" sz="1800" dirty="0"/>
              <a:t>  Rental Increase for 2025/26 will be 4%.</a:t>
            </a:r>
          </a:p>
          <a:p>
            <a:pPr marL="72000"/>
            <a:r>
              <a:rPr lang="en-GB" sz="1800" dirty="0"/>
              <a:t>  Which means £247.72 per meeting and £3.47 per capita.</a:t>
            </a:r>
          </a:p>
          <a:p>
            <a:pPr marL="72000"/>
            <a:r>
              <a:rPr lang="en-GB" sz="1800" dirty="0"/>
              <a:t>  </a:t>
            </a:r>
            <a:r>
              <a:rPr lang="en-GB" dirty="0"/>
              <a:t>The Board </a:t>
            </a:r>
            <a:r>
              <a:rPr lang="en-GB" sz="1800" dirty="0"/>
              <a:t>work continuously to improve and maintain financial viability of 	 	 the business.</a:t>
            </a:r>
          </a:p>
          <a:p>
            <a:pPr marL="914400" lvl="2" indent="0">
              <a:buNone/>
            </a:pPr>
            <a:endParaRPr lang="en-GB" sz="1800" dirty="0"/>
          </a:p>
        </p:txBody>
      </p:sp>
    </p:spTree>
    <p:extLst>
      <p:ext uri="{BB962C8B-B14F-4D97-AF65-F5344CB8AC3E}">
        <p14:creationId xmlns:p14="http://schemas.microsoft.com/office/powerpoint/2010/main" val="2899182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E917B-2711-9909-E5EB-A10AD237B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D7AED8-0A81-301B-D995-9EB570A558C3}"/>
              </a:ext>
            </a:extLst>
          </p:cNvPr>
          <p:cNvSpPr>
            <a:spLocks noGrp="1"/>
          </p:cNvSpPr>
          <p:nvPr>
            <p:ph type="ctrTitle"/>
          </p:nvPr>
        </p:nvSpPr>
        <p:spPr/>
        <p:txBody>
          <a:bodyPr/>
          <a:lstStyle/>
          <a:p>
            <a:pPr algn="ctr"/>
            <a:r>
              <a:rPr lang="en-GB" dirty="0"/>
              <a:t>Successes 2024</a:t>
            </a:r>
          </a:p>
        </p:txBody>
      </p:sp>
    </p:spTree>
    <p:extLst>
      <p:ext uri="{BB962C8B-B14F-4D97-AF65-F5344CB8AC3E}">
        <p14:creationId xmlns:p14="http://schemas.microsoft.com/office/powerpoint/2010/main" val="3667624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5245C-338F-4A7D-D786-3EA63998C4FF}"/>
              </a:ext>
            </a:extLst>
          </p:cNvPr>
          <p:cNvSpPr>
            <a:spLocks noGrp="1"/>
          </p:cNvSpPr>
          <p:nvPr>
            <p:ph idx="1"/>
          </p:nvPr>
        </p:nvSpPr>
        <p:spPr/>
        <p:txBody>
          <a:bodyPr/>
          <a:lstStyle/>
          <a:p>
            <a:r>
              <a:rPr lang="en-GB" dirty="0"/>
              <a:t>Integration and acclimatisation of new Directors.</a:t>
            </a:r>
          </a:p>
          <a:p>
            <a:r>
              <a:rPr lang="en-GB" dirty="0"/>
              <a:t>Issues with previous Suppliers who let the rooms down now resolved.</a:t>
            </a:r>
          </a:p>
          <a:p>
            <a:pPr lvl="1"/>
            <a:r>
              <a:rPr lang="en-GB" dirty="0"/>
              <a:t>Previous parties left a Judgement against the rooms</a:t>
            </a:r>
          </a:p>
          <a:p>
            <a:pPr lvl="1"/>
            <a:r>
              <a:rPr lang="en-GB" dirty="0"/>
              <a:t>Did not complete jobs </a:t>
            </a:r>
            <a:r>
              <a:rPr lang="en-GB" dirty="0" err="1"/>
              <a:t>i.e</a:t>
            </a:r>
            <a:r>
              <a:rPr lang="en-GB" dirty="0"/>
              <a:t> Kitchen floor – poor standard</a:t>
            </a:r>
          </a:p>
          <a:p>
            <a:pPr lvl="1"/>
            <a:r>
              <a:rPr lang="en-GB" dirty="0"/>
              <a:t>Simple maintenance not actioned or contact received.</a:t>
            </a:r>
          </a:p>
          <a:p>
            <a:r>
              <a:rPr lang="en-GB" dirty="0"/>
              <a:t>New Facilities Management Company appointed.</a:t>
            </a:r>
          </a:p>
          <a:p>
            <a:pPr lvl="1"/>
            <a:r>
              <a:rPr lang="en-GB" dirty="0"/>
              <a:t>Thank you to Bro Dan Toth (8001) of Facility Solutions who are providing a better service for KMC.</a:t>
            </a:r>
          </a:p>
          <a:p>
            <a:pPr lvl="1"/>
            <a:endParaRPr lang="en-GB" dirty="0"/>
          </a:p>
        </p:txBody>
      </p:sp>
    </p:spTree>
    <p:extLst>
      <p:ext uri="{BB962C8B-B14F-4D97-AF65-F5344CB8AC3E}">
        <p14:creationId xmlns:p14="http://schemas.microsoft.com/office/powerpoint/2010/main" val="2117914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4BF5-A9A9-B0E4-B2AF-2BDE781932F7}"/>
              </a:ext>
            </a:extLst>
          </p:cNvPr>
          <p:cNvSpPr>
            <a:spLocks noGrp="1"/>
          </p:cNvSpPr>
          <p:nvPr>
            <p:ph type="ctrTitle"/>
          </p:nvPr>
        </p:nvSpPr>
        <p:spPr/>
        <p:txBody>
          <a:bodyPr/>
          <a:lstStyle/>
          <a:p>
            <a:pPr algn="ctr"/>
            <a:r>
              <a:rPr lang="en-GB" dirty="0"/>
              <a:t>KMC Community Fund</a:t>
            </a:r>
            <a:br>
              <a:rPr lang="en-GB" dirty="0"/>
            </a:br>
            <a:r>
              <a:rPr lang="en-GB" dirty="0"/>
              <a:t>2024</a:t>
            </a:r>
          </a:p>
        </p:txBody>
      </p:sp>
    </p:spTree>
    <p:extLst>
      <p:ext uri="{BB962C8B-B14F-4D97-AF65-F5344CB8AC3E}">
        <p14:creationId xmlns:p14="http://schemas.microsoft.com/office/powerpoint/2010/main" val="2642699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940F55-DE2B-0388-F5DF-4A7475AF399E}"/>
              </a:ext>
            </a:extLst>
          </p:cNvPr>
          <p:cNvSpPr txBox="1"/>
          <p:nvPr/>
        </p:nvSpPr>
        <p:spPr>
          <a:xfrm>
            <a:off x="2099734" y="456067"/>
            <a:ext cx="5713424" cy="523220"/>
          </a:xfrm>
          <a:prstGeom prst="rect">
            <a:avLst/>
          </a:prstGeom>
          <a:noFill/>
        </p:spPr>
        <p:txBody>
          <a:bodyPr wrap="none" rtlCol="0">
            <a:spAutoFit/>
          </a:bodyPr>
          <a:lstStyle/>
          <a:p>
            <a:pPr algn="ctr"/>
            <a:r>
              <a:rPr lang="en-GB" sz="2800" b="1" dirty="0">
                <a:solidFill>
                  <a:srgbClr val="92D050"/>
                </a:solidFill>
              </a:rPr>
              <a:t>Causes and donations in 2024/25</a:t>
            </a:r>
          </a:p>
        </p:txBody>
      </p:sp>
      <p:sp>
        <p:nvSpPr>
          <p:cNvPr id="4" name="TextBox 3">
            <a:extLst>
              <a:ext uri="{FF2B5EF4-FFF2-40B4-BE49-F238E27FC236}">
                <a16:creationId xmlns:a16="http://schemas.microsoft.com/office/drawing/2014/main" id="{02E44F8D-9BA3-2899-5488-5E3ACBB9CE58}"/>
              </a:ext>
            </a:extLst>
          </p:cNvPr>
          <p:cNvSpPr txBox="1"/>
          <p:nvPr/>
        </p:nvSpPr>
        <p:spPr>
          <a:xfrm>
            <a:off x="-77283" y="1045540"/>
            <a:ext cx="10268608" cy="5632311"/>
          </a:xfrm>
          <a:prstGeom prst="rect">
            <a:avLst/>
          </a:prstGeom>
          <a:noFill/>
        </p:spPr>
        <p:txBody>
          <a:bodyPr wrap="square" rtlCol="0">
            <a:normAutofit/>
          </a:bodyPr>
          <a:lstStyle/>
          <a:p>
            <a:pPr marL="742950" lvl="1" indent="-285750">
              <a:buFont typeface="Arial" panose="020B0604020202020204" pitchFamily="34" charset="0"/>
              <a:buChar char="•"/>
            </a:pPr>
            <a:endParaRPr lang="en-GB" dirty="0"/>
          </a:p>
          <a:p>
            <a:pPr marL="742950" lvl="1" indent="-285750">
              <a:buFont typeface="Arial" panose="020B0604020202020204" pitchFamily="34" charset="0"/>
              <a:buChar char="•"/>
            </a:pPr>
            <a:r>
              <a:rPr lang="en-GB" b="1" dirty="0"/>
              <a:t>December 2024 </a:t>
            </a:r>
            <a:r>
              <a:rPr lang="en-GB" dirty="0"/>
              <a:t>- </a:t>
            </a:r>
            <a:r>
              <a:rPr lang="en-GB" sz="1800" b="1" u="none" strike="noStrike" dirty="0">
                <a:effectLst/>
              </a:rPr>
              <a:t>Purchase of Food &amp; goods for Solihull Renewal Centre food bank.</a:t>
            </a:r>
          </a:p>
          <a:p>
            <a:pPr marL="742950" lvl="1" indent="-285750">
              <a:buFont typeface="Arial" panose="020B0604020202020204" pitchFamily="34" charset="0"/>
              <a:buChar char="•"/>
            </a:pPr>
            <a:endParaRPr lang="en-GB" b="1" dirty="0"/>
          </a:p>
          <a:p>
            <a:pPr marL="742950" lvl="1" indent="-285750">
              <a:buFont typeface="Arial" panose="020B0604020202020204" pitchFamily="34" charset="0"/>
              <a:buChar char="•"/>
            </a:pPr>
            <a:r>
              <a:rPr lang="en-GB" b="1" dirty="0"/>
              <a:t>December 2024 – Purchase of Toys for </a:t>
            </a:r>
            <a:r>
              <a:rPr lang="en-GB" sz="1800" b="1" u="none" strike="noStrike" dirty="0">
                <a:effectLst/>
              </a:rPr>
              <a:t>Solihull Renewal Centre.</a:t>
            </a:r>
          </a:p>
          <a:p>
            <a:pPr marL="742950" lvl="1" indent="-285750">
              <a:buFont typeface="Arial" panose="020B0604020202020204" pitchFamily="34" charset="0"/>
              <a:buChar char="•"/>
            </a:pPr>
            <a:endParaRPr lang="en-GB" b="1" dirty="0"/>
          </a:p>
          <a:p>
            <a:pPr marL="742950" lvl="1" indent="-285750">
              <a:buFont typeface="Arial" panose="020B0604020202020204" pitchFamily="34" charset="0"/>
              <a:buChar char="•"/>
            </a:pPr>
            <a:r>
              <a:rPr lang="en-GB" sz="1800" b="1" u="none" strike="noStrike" dirty="0">
                <a:effectLst/>
              </a:rPr>
              <a:t>Requested “matching” from Provincial Grand Lodge.</a:t>
            </a:r>
          </a:p>
          <a:p>
            <a:pPr marL="742950" lvl="1" indent="-285750">
              <a:buFont typeface="Arial" panose="020B0604020202020204" pitchFamily="34" charset="0"/>
              <a:buChar char="•"/>
            </a:pPr>
            <a:endParaRPr lang="en-GB" b="1" dirty="0"/>
          </a:p>
          <a:p>
            <a:pPr marL="742950" lvl="1" indent="-285750" algn="ctr">
              <a:buFont typeface="Arial" panose="020B0604020202020204" pitchFamily="34" charset="0"/>
              <a:buChar char="•"/>
            </a:pPr>
            <a:endParaRPr lang="en-GB" sz="1800" b="1" u="none" strike="noStrike" dirty="0">
              <a:effectLst/>
            </a:endParaRPr>
          </a:p>
          <a:p>
            <a:pPr marL="742950" lvl="1" indent="-285750" algn="ctr">
              <a:buFont typeface="Arial" panose="020B0604020202020204" pitchFamily="34" charset="0"/>
              <a:buChar char="•"/>
            </a:pPr>
            <a:r>
              <a:rPr lang="en-GB" sz="1800" b="1" u="none" strike="noStrike" dirty="0">
                <a:effectLst/>
              </a:rPr>
              <a:t>Provincial Easter Smiles Campaign</a:t>
            </a:r>
          </a:p>
          <a:p>
            <a:pPr marL="742950" lvl="1" indent="-285750" algn="ctr">
              <a:buFont typeface="Arial" panose="020B0604020202020204" pitchFamily="34" charset="0"/>
              <a:buChar char="•"/>
            </a:pPr>
            <a:endParaRPr lang="en-GB" b="1" dirty="0"/>
          </a:p>
          <a:p>
            <a:pPr marL="742950" lvl="1" indent="-285750">
              <a:buFont typeface="Arial" panose="020B0604020202020204" pitchFamily="34" charset="0"/>
              <a:buChar char="•"/>
            </a:pPr>
            <a:r>
              <a:rPr lang="en-GB" sz="1800" b="1" u="none" strike="noStrike" dirty="0">
                <a:effectLst/>
              </a:rPr>
              <a:t>As our Board Member is Ian McLeod, who is now the Co-Ordinator </a:t>
            </a:r>
            <a:r>
              <a:rPr lang="en-GB" b="1" dirty="0"/>
              <a:t>of the Provincial Easter Smiles scheme, the Board would like to add it’s support to the scheme on behalf of the members of Knowle Masonic Centre.</a:t>
            </a:r>
          </a:p>
          <a:p>
            <a:pPr marL="742950" lvl="1" indent="-285750">
              <a:buFont typeface="Arial" panose="020B0604020202020204" pitchFamily="34" charset="0"/>
              <a:buChar char="•"/>
            </a:pPr>
            <a:endParaRPr lang="en-GB" sz="1800" b="1" u="none" strike="noStrike" dirty="0">
              <a:effectLst/>
            </a:endParaRPr>
          </a:p>
          <a:p>
            <a:pPr marL="742950" lvl="1" indent="-285750">
              <a:buFont typeface="Arial" panose="020B0604020202020204" pitchFamily="34" charset="0"/>
              <a:buChar char="•"/>
            </a:pPr>
            <a:r>
              <a:rPr lang="en-GB" b="1" dirty="0"/>
              <a:t>Last year we donated to the Foodbank. we would like to repeat this in 2025.</a:t>
            </a:r>
            <a:endParaRPr lang="en-GB" sz="1800" b="1" u="none" strike="noStrike" dirty="0">
              <a:effectLst/>
            </a:endParaRPr>
          </a:p>
          <a:p>
            <a:pPr lvl="1" algn="ctr"/>
            <a:endParaRPr lang="en-GB" sz="1800" b="1" u="none" strike="noStrike" dirty="0">
              <a:effectLst/>
            </a:endParaRPr>
          </a:p>
          <a:p>
            <a:pPr marL="742950" lvl="1" indent="-285750">
              <a:buFont typeface="Arial" panose="020B0604020202020204" pitchFamily="34" charset="0"/>
              <a:buChar char="•"/>
            </a:pPr>
            <a:endParaRPr lang="en-GB" b="1" dirty="0"/>
          </a:p>
          <a:p>
            <a:pPr marL="742950" lvl="1" indent="-285750">
              <a:buFont typeface="Arial" panose="020B0604020202020204" pitchFamily="34" charset="0"/>
              <a:buChar char="•"/>
            </a:pPr>
            <a:endParaRPr lang="en-GB" b="1" dirty="0"/>
          </a:p>
        </p:txBody>
      </p:sp>
    </p:spTree>
    <p:extLst>
      <p:ext uri="{BB962C8B-B14F-4D97-AF65-F5344CB8AC3E}">
        <p14:creationId xmlns:p14="http://schemas.microsoft.com/office/powerpoint/2010/main" val="250667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5B3803-C4F4-E7DC-CA32-49FD5857760C}"/>
              </a:ext>
            </a:extLst>
          </p:cNvPr>
          <p:cNvPicPr>
            <a:picLocks noChangeAspect="1"/>
          </p:cNvPicPr>
          <p:nvPr/>
        </p:nvPicPr>
        <p:blipFill>
          <a:blip r:embed="rId2"/>
          <a:stretch>
            <a:fillRect/>
          </a:stretch>
        </p:blipFill>
        <p:spPr>
          <a:xfrm>
            <a:off x="1785336" y="228153"/>
            <a:ext cx="8621328" cy="6401693"/>
          </a:xfrm>
          <a:prstGeom prst="rect">
            <a:avLst/>
          </a:prstGeom>
        </p:spPr>
      </p:pic>
    </p:spTree>
    <p:extLst>
      <p:ext uri="{BB962C8B-B14F-4D97-AF65-F5344CB8AC3E}">
        <p14:creationId xmlns:p14="http://schemas.microsoft.com/office/powerpoint/2010/main" val="1184583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0E79C4-451C-B4FB-7A84-AC8B66673FC6}"/>
              </a:ext>
            </a:extLst>
          </p:cNvPr>
          <p:cNvPicPr>
            <a:picLocks noChangeAspect="1"/>
          </p:cNvPicPr>
          <p:nvPr/>
        </p:nvPicPr>
        <p:blipFill>
          <a:blip r:embed="rId2"/>
          <a:stretch>
            <a:fillRect/>
          </a:stretch>
        </p:blipFill>
        <p:spPr>
          <a:xfrm>
            <a:off x="2037783" y="80495"/>
            <a:ext cx="7136697" cy="5888613"/>
          </a:xfrm>
          <a:prstGeom prst="rect">
            <a:avLst/>
          </a:prstGeom>
        </p:spPr>
      </p:pic>
    </p:spTree>
    <p:extLst>
      <p:ext uri="{BB962C8B-B14F-4D97-AF65-F5344CB8AC3E}">
        <p14:creationId xmlns:p14="http://schemas.microsoft.com/office/powerpoint/2010/main" val="33945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43AF-FF8D-500E-B9F7-E35AFC033349}"/>
              </a:ext>
            </a:extLst>
          </p:cNvPr>
          <p:cNvSpPr>
            <a:spLocks noGrp="1"/>
          </p:cNvSpPr>
          <p:nvPr>
            <p:ph type="title"/>
          </p:nvPr>
        </p:nvSpPr>
        <p:spPr>
          <a:xfrm>
            <a:off x="324722" y="131482"/>
            <a:ext cx="8596668" cy="770965"/>
          </a:xfrm>
        </p:spPr>
        <p:txBody>
          <a:bodyPr>
            <a:noAutofit/>
          </a:bodyPr>
          <a:lstStyle/>
          <a:p>
            <a:pPr algn="ctr"/>
            <a:r>
              <a:rPr lang="en-GB" sz="3200" b="1" dirty="0"/>
              <a:t>Agenda </a:t>
            </a:r>
            <a:br>
              <a:rPr lang="en-GB" sz="3200" b="1" dirty="0"/>
            </a:br>
            <a:r>
              <a:rPr lang="en-GB" sz="3200" b="1" dirty="0"/>
              <a:t>KMC AGM &amp; Liaison Meeting 22-2-25</a:t>
            </a:r>
          </a:p>
        </p:txBody>
      </p:sp>
      <p:sp>
        <p:nvSpPr>
          <p:cNvPr id="3" name="Content Placeholder 2">
            <a:extLst>
              <a:ext uri="{FF2B5EF4-FFF2-40B4-BE49-F238E27FC236}">
                <a16:creationId xmlns:a16="http://schemas.microsoft.com/office/drawing/2014/main" id="{B30C6C88-D937-4661-75A8-EEE4F3378639}"/>
              </a:ext>
            </a:extLst>
          </p:cNvPr>
          <p:cNvSpPr>
            <a:spLocks noGrp="1"/>
          </p:cNvSpPr>
          <p:nvPr>
            <p:ph idx="1"/>
          </p:nvPr>
        </p:nvSpPr>
        <p:spPr>
          <a:xfrm>
            <a:off x="533898" y="1201270"/>
            <a:ext cx="9088220" cy="5605929"/>
          </a:xfrm>
        </p:spPr>
        <p:txBody>
          <a:bodyPr>
            <a:normAutofit fontScale="85000" lnSpcReduction="20000"/>
          </a:bodyPr>
          <a:lstStyle/>
          <a:p>
            <a:r>
              <a:rPr lang="en-GB" dirty="0"/>
              <a:t>Attendance Register</a:t>
            </a:r>
          </a:p>
          <a:p>
            <a:r>
              <a:rPr lang="en-GB" b="1" dirty="0"/>
              <a:t>Welcome from the Chair &amp; key messages</a:t>
            </a:r>
          </a:p>
          <a:p>
            <a:pPr lvl="1"/>
            <a:r>
              <a:rPr lang="en-GB" dirty="0"/>
              <a:t>KMC Performance, KMC Strategy - horizon planning </a:t>
            </a:r>
            <a:r>
              <a:rPr lang="en-GB" b="1" dirty="0"/>
              <a:t>(update for noting)</a:t>
            </a:r>
          </a:p>
          <a:p>
            <a:r>
              <a:rPr lang="en-GB" b="1" dirty="0"/>
              <a:t>Horizon Planning (DW)</a:t>
            </a:r>
          </a:p>
          <a:p>
            <a:r>
              <a:rPr lang="en-GB" b="1" dirty="0"/>
              <a:t>Board Succession and roles (APL)</a:t>
            </a:r>
          </a:p>
          <a:p>
            <a:pPr lvl="1"/>
            <a:r>
              <a:rPr lang="en-GB" dirty="0"/>
              <a:t>Retirements from The KMC Board </a:t>
            </a:r>
            <a:r>
              <a:rPr lang="en-GB" b="1" dirty="0"/>
              <a:t>(notifications)</a:t>
            </a:r>
          </a:p>
          <a:p>
            <a:pPr lvl="1"/>
            <a:r>
              <a:rPr lang="en-GB" dirty="0"/>
              <a:t>New Director appointments to the Board. Introduction to new members </a:t>
            </a:r>
            <a:r>
              <a:rPr lang="en-GB" b="1" dirty="0"/>
              <a:t>(update for noting)</a:t>
            </a:r>
          </a:p>
          <a:p>
            <a:pPr lvl="1"/>
            <a:r>
              <a:rPr lang="en-GB" dirty="0"/>
              <a:t>Succession planning</a:t>
            </a:r>
          </a:p>
          <a:p>
            <a:pPr lvl="1"/>
            <a:r>
              <a:rPr lang="en-GB" dirty="0"/>
              <a:t>Key messages from new Chairman</a:t>
            </a:r>
          </a:p>
          <a:p>
            <a:r>
              <a:rPr lang="en-GB" b="1" dirty="0"/>
              <a:t>Financial Update (DW</a:t>
            </a:r>
            <a:r>
              <a:rPr lang="en-GB" dirty="0"/>
              <a:t>)</a:t>
            </a:r>
          </a:p>
          <a:p>
            <a:pPr lvl="1"/>
            <a:r>
              <a:rPr lang="en-GB" dirty="0"/>
              <a:t>2024 Accounts presented for review/approval </a:t>
            </a:r>
            <a:r>
              <a:rPr lang="en-GB" b="1" dirty="0"/>
              <a:t>(ratification approval required)</a:t>
            </a:r>
          </a:p>
          <a:p>
            <a:pPr lvl="1"/>
            <a:r>
              <a:rPr lang="en-GB" dirty="0"/>
              <a:t>General Financial Update (cash reserves, rental collections, budget 24-25, rental increases 24-5) Minimum Reserve fund amounts.</a:t>
            </a:r>
          </a:p>
          <a:p>
            <a:r>
              <a:rPr lang="en-GB" b="1" dirty="0"/>
              <a:t>Success 2024</a:t>
            </a:r>
          </a:p>
          <a:p>
            <a:r>
              <a:rPr lang="en-GB" b="1" dirty="0"/>
              <a:t>Community Fund (Craig Thompson / David Wright</a:t>
            </a:r>
            <a:r>
              <a:rPr lang="en-GB" dirty="0"/>
              <a:t>)</a:t>
            </a:r>
          </a:p>
          <a:p>
            <a:pPr lvl="1"/>
            <a:r>
              <a:rPr lang="en-GB" dirty="0"/>
              <a:t>Financial Summary for 2024-25</a:t>
            </a:r>
          </a:p>
          <a:p>
            <a:r>
              <a:rPr lang="en-GB" b="1" dirty="0"/>
              <a:t>Member Open discussion (All)</a:t>
            </a:r>
          </a:p>
          <a:p>
            <a:pPr lvl="1"/>
            <a:r>
              <a:rPr lang="en-GB" dirty="0"/>
              <a:t>Open discussions</a:t>
            </a:r>
          </a:p>
          <a:p>
            <a:pPr marL="0" indent="0">
              <a:buNone/>
            </a:pPr>
            <a:endParaRPr lang="en-GB" dirty="0"/>
          </a:p>
          <a:p>
            <a:pPr marL="457200" lvl="1" indent="0" algn="ctr">
              <a:buNone/>
            </a:pPr>
            <a:endParaRPr lang="en-GB" b="1" dirty="0"/>
          </a:p>
          <a:p>
            <a:pPr lvl="1"/>
            <a:endParaRPr lang="en-GB" dirty="0"/>
          </a:p>
          <a:p>
            <a:pPr lvl="1"/>
            <a:endParaRPr lang="en-GB" dirty="0"/>
          </a:p>
        </p:txBody>
      </p:sp>
    </p:spTree>
    <p:extLst>
      <p:ext uri="{BB962C8B-B14F-4D97-AF65-F5344CB8AC3E}">
        <p14:creationId xmlns:p14="http://schemas.microsoft.com/office/powerpoint/2010/main" val="3086739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04BF5-A9A9-B0E4-B2AF-2BDE781932F7}"/>
              </a:ext>
            </a:extLst>
          </p:cNvPr>
          <p:cNvSpPr>
            <a:spLocks noGrp="1"/>
          </p:cNvSpPr>
          <p:nvPr>
            <p:ph type="ctrTitle"/>
          </p:nvPr>
        </p:nvSpPr>
        <p:spPr/>
        <p:txBody>
          <a:bodyPr/>
          <a:lstStyle/>
          <a:p>
            <a:pPr algn="ctr"/>
            <a:r>
              <a:rPr lang="en-GB" dirty="0"/>
              <a:t>Members </a:t>
            </a:r>
            <a:br>
              <a:rPr lang="en-GB" dirty="0"/>
            </a:br>
            <a:r>
              <a:rPr lang="en-GB" dirty="0"/>
              <a:t>Open Floor Discussion</a:t>
            </a:r>
          </a:p>
        </p:txBody>
      </p:sp>
    </p:spTree>
    <p:extLst>
      <p:ext uri="{BB962C8B-B14F-4D97-AF65-F5344CB8AC3E}">
        <p14:creationId xmlns:p14="http://schemas.microsoft.com/office/powerpoint/2010/main" val="3969664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ED836-8E4E-9482-4BBE-393A006A98D3}"/>
              </a:ext>
            </a:extLst>
          </p:cNvPr>
          <p:cNvSpPr>
            <a:spLocks noGrp="1"/>
          </p:cNvSpPr>
          <p:nvPr>
            <p:ph type="title"/>
          </p:nvPr>
        </p:nvSpPr>
        <p:spPr/>
        <p:txBody>
          <a:bodyPr/>
          <a:lstStyle/>
          <a:p>
            <a:pPr algn="ctr"/>
            <a:r>
              <a:rPr lang="en-GB" dirty="0"/>
              <a:t>Friends of the Temple</a:t>
            </a:r>
          </a:p>
        </p:txBody>
      </p:sp>
      <p:sp>
        <p:nvSpPr>
          <p:cNvPr id="3" name="Content Placeholder 2">
            <a:extLst>
              <a:ext uri="{FF2B5EF4-FFF2-40B4-BE49-F238E27FC236}">
                <a16:creationId xmlns:a16="http://schemas.microsoft.com/office/drawing/2014/main" id="{50F5C2FA-F321-2B47-A824-03A8CB332C06}"/>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77290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FC0A5-F483-84E9-06BF-4B5D079C8A11}"/>
              </a:ext>
            </a:extLst>
          </p:cNvPr>
          <p:cNvSpPr>
            <a:spLocks noGrp="1"/>
          </p:cNvSpPr>
          <p:nvPr>
            <p:ph type="ctrTitle"/>
          </p:nvPr>
        </p:nvSpPr>
        <p:spPr/>
        <p:txBody>
          <a:bodyPr/>
          <a:lstStyle/>
          <a:p>
            <a:pPr algn="ctr"/>
            <a:r>
              <a:rPr lang="en-GB" dirty="0"/>
              <a:t>KMC Strategic Horizon Planning</a:t>
            </a:r>
          </a:p>
        </p:txBody>
      </p:sp>
    </p:spTree>
    <p:extLst>
      <p:ext uri="{BB962C8B-B14F-4D97-AF65-F5344CB8AC3E}">
        <p14:creationId xmlns:p14="http://schemas.microsoft.com/office/powerpoint/2010/main" val="118532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EEEB-8EC9-68A4-E6BA-85AE114FAE91}"/>
              </a:ext>
            </a:extLst>
          </p:cNvPr>
          <p:cNvSpPr>
            <a:spLocks noGrp="1"/>
          </p:cNvSpPr>
          <p:nvPr>
            <p:ph type="title"/>
          </p:nvPr>
        </p:nvSpPr>
        <p:spPr>
          <a:xfrm>
            <a:off x="270194" y="215152"/>
            <a:ext cx="9315325" cy="914401"/>
          </a:xfrm>
        </p:spPr>
        <p:txBody>
          <a:bodyPr>
            <a:normAutofit fontScale="90000"/>
          </a:bodyPr>
          <a:lstStyle/>
          <a:p>
            <a:pPr algn="ctr"/>
            <a:r>
              <a:rPr lang="en-GB" b="1" dirty="0"/>
              <a:t>KMC Horizon Planning and Strategic Review</a:t>
            </a:r>
            <a:br>
              <a:rPr lang="en-GB" b="1" dirty="0"/>
            </a:br>
            <a:r>
              <a:rPr lang="en-GB" b="1" dirty="0"/>
              <a:t>Current Reality of KMC</a:t>
            </a:r>
          </a:p>
        </p:txBody>
      </p:sp>
      <p:graphicFrame>
        <p:nvGraphicFramePr>
          <p:cNvPr id="4" name="Content Placeholder 3">
            <a:extLst>
              <a:ext uri="{FF2B5EF4-FFF2-40B4-BE49-F238E27FC236}">
                <a16:creationId xmlns:a16="http://schemas.microsoft.com/office/drawing/2014/main" id="{7CC27E58-B35D-0793-4404-FDA828B369FD}"/>
              </a:ext>
            </a:extLst>
          </p:cNvPr>
          <p:cNvGraphicFramePr>
            <a:graphicFrameLocks noGrp="1"/>
          </p:cNvGraphicFramePr>
          <p:nvPr>
            <p:ph idx="1"/>
            <p:extLst>
              <p:ext uri="{D42A27DB-BD31-4B8C-83A1-F6EECF244321}">
                <p14:modId xmlns:p14="http://schemas.microsoft.com/office/powerpoint/2010/main" val="1145284419"/>
              </p:ext>
            </p:extLst>
          </p:nvPr>
        </p:nvGraphicFramePr>
        <p:xfrm>
          <a:off x="430306" y="1512778"/>
          <a:ext cx="9478683" cy="2862462"/>
        </p:xfrm>
        <a:graphic>
          <a:graphicData uri="http://schemas.openxmlformats.org/drawingml/2006/table">
            <a:tbl>
              <a:tblPr firstRow="1" bandRow="1">
                <a:tableStyleId>{5C22544A-7EE6-4342-B048-85BDC9FD1C3A}</a:tableStyleId>
              </a:tblPr>
              <a:tblGrid>
                <a:gridCol w="3407628">
                  <a:extLst>
                    <a:ext uri="{9D8B030D-6E8A-4147-A177-3AD203B41FA5}">
                      <a16:colId xmlns:a16="http://schemas.microsoft.com/office/drawing/2014/main" val="805282630"/>
                    </a:ext>
                  </a:extLst>
                </a:gridCol>
                <a:gridCol w="787300">
                  <a:extLst>
                    <a:ext uri="{9D8B030D-6E8A-4147-A177-3AD203B41FA5}">
                      <a16:colId xmlns:a16="http://schemas.microsoft.com/office/drawing/2014/main" val="2378366934"/>
                    </a:ext>
                  </a:extLst>
                </a:gridCol>
                <a:gridCol w="5283755">
                  <a:extLst>
                    <a:ext uri="{9D8B030D-6E8A-4147-A177-3AD203B41FA5}">
                      <a16:colId xmlns:a16="http://schemas.microsoft.com/office/drawing/2014/main" val="1197805787"/>
                    </a:ext>
                  </a:extLst>
                </a:gridCol>
              </a:tblGrid>
              <a:tr h="357912">
                <a:tc>
                  <a:txBody>
                    <a:bodyPr/>
                    <a:lstStyle/>
                    <a:p>
                      <a:r>
                        <a:rPr lang="en-GB" dirty="0"/>
                        <a:t>Item</a:t>
                      </a:r>
                    </a:p>
                  </a:txBody>
                  <a:tcPr/>
                </a:tc>
                <a:tc>
                  <a:txBody>
                    <a:bodyPr/>
                    <a:lstStyle/>
                    <a:p>
                      <a:endParaRPr lang="en-GB" dirty="0"/>
                    </a:p>
                  </a:txBody>
                  <a:tcPr/>
                </a:tc>
                <a:tc>
                  <a:txBody>
                    <a:bodyPr/>
                    <a:lstStyle/>
                    <a:p>
                      <a:r>
                        <a:rPr lang="en-GB" dirty="0"/>
                        <a:t>Comment</a:t>
                      </a:r>
                    </a:p>
                  </a:txBody>
                  <a:tcPr/>
                </a:tc>
                <a:extLst>
                  <a:ext uri="{0D108BD9-81ED-4DB2-BD59-A6C34878D82A}">
                    <a16:rowId xmlns:a16="http://schemas.microsoft.com/office/drawing/2014/main" val="1691427694"/>
                  </a:ext>
                </a:extLst>
              </a:tr>
              <a:tr h="357912">
                <a:tc>
                  <a:txBody>
                    <a:bodyPr/>
                    <a:lstStyle/>
                    <a:p>
                      <a:r>
                        <a:rPr lang="en-GB" dirty="0"/>
                        <a:t>No units at KMC</a:t>
                      </a:r>
                    </a:p>
                  </a:txBody>
                  <a:tcPr/>
                </a:tc>
                <a:tc>
                  <a:txBody>
                    <a:bodyPr/>
                    <a:lstStyle/>
                    <a:p>
                      <a:pPr algn="ctr"/>
                      <a:r>
                        <a:rPr lang="en-GB" dirty="0"/>
                        <a:t>39</a:t>
                      </a:r>
                    </a:p>
                  </a:txBody>
                  <a:tcPr/>
                </a:tc>
                <a:tc>
                  <a:txBody>
                    <a:bodyPr/>
                    <a:lstStyle/>
                    <a:p>
                      <a:r>
                        <a:rPr lang="en-GB" dirty="0"/>
                        <a:t>Full breakdown on website.</a:t>
                      </a:r>
                    </a:p>
                  </a:txBody>
                  <a:tcPr/>
                </a:tc>
                <a:extLst>
                  <a:ext uri="{0D108BD9-81ED-4DB2-BD59-A6C34878D82A}">
                    <a16:rowId xmlns:a16="http://schemas.microsoft.com/office/drawing/2014/main" val="1172009825"/>
                  </a:ext>
                </a:extLst>
              </a:tr>
              <a:tr h="393582">
                <a:tc>
                  <a:txBody>
                    <a:bodyPr/>
                    <a:lstStyle/>
                    <a:p>
                      <a:r>
                        <a:rPr lang="en-GB" dirty="0"/>
                        <a:t>No of Unit’s membership &gt;15</a:t>
                      </a:r>
                    </a:p>
                  </a:txBody>
                  <a:tcPr/>
                </a:tc>
                <a:tc>
                  <a:txBody>
                    <a:bodyPr/>
                    <a:lstStyle/>
                    <a:p>
                      <a:pPr algn="ctr"/>
                      <a:r>
                        <a:rPr lang="en-GB" dirty="0"/>
                        <a:t>24</a:t>
                      </a:r>
                    </a:p>
                  </a:txBody>
                  <a:tcPr/>
                </a:tc>
                <a:tc>
                  <a:txBody>
                    <a:bodyPr/>
                    <a:lstStyle/>
                    <a:p>
                      <a:r>
                        <a:rPr lang="en-GB" dirty="0"/>
                        <a:t>Less now given figures taken at last year end.</a:t>
                      </a:r>
                    </a:p>
                  </a:txBody>
                  <a:tcPr/>
                </a:tc>
                <a:extLst>
                  <a:ext uri="{0D108BD9-81ED-4DB2-BD59-A6C34878D82A}">
                    <a16:rowId xmlns:a16="http://schemas.microsoft.com/office/drawing/2014/main" val="3456939113"/>
                  </a:ext>
                </a:extLst>
              </a:tr>
              <a:tr h="357912">
                <a:tc>
                  <a:txBody>
                    <a:bodyPr/>
                    <a:lstStyle/>
                    <a:p>
                      <a:r>
                        <a:rPr lang="en-GB" dirty="0"/>
                        <a:t>No Lodges</a:t>
                      </a:r>
                    </a:p>
                  </a:txBody>
                  <a:tcPr/>
                </a:tc>
                <a:tc>
                  <a:txBody>
                    <a:bodyPr/>
                    <a:lstStyle/>
                    <a:p>
                      <a:pPr algn="ctr"/>
                      <a:r>
                        <a:rPr lang="en-GB" dirty="0"/>
                        <a:t>20</a:t>
                      </a:r>
                    </a:p>
                  </a:txBody>
                  <a:tcPr/>
                </a:tc>
                <a:tc>
                  <a:txBody>
                    <a:bodyPr/>
                    <a:lstStyle/>
                    <a:p>
                      <a:r>
                        <a:rPr lang="en-GB" dirty="0"/>
                        <a:t>Down by 2.</a:t>
                      </a:r>
                    </a:p>
                  </a:txBody>
                  <a:tcPr/>
                </a:tc>
                <a:extLst>
                  <a:ext uri="{0D108BD9-81ED-4DB2-BD59-A6C34878D82A}">
                    <a16:rowId xmlns:a16="http://schemas.microsoft.com/office/drawing/2014/main" val="2594685514"/>
                  </a:ext>
                </a:extLst>
              </a:tr>
              <a:tr h="357912">
                <a:tc>
                  <a:txBody>
                    <a:bodyPr/>
                    <a:lstStyle/>
                    <a:p>
                      <a:r>
                        <a:rPr lang="en-GB" dirty="0"/>
                        <a:t>No Royal Arch Chapters</a:t>
                      </a:r>
                    </a:p>
                  </a:txBody>
                  <a:tcPr/>
                </a:tc>
                <a:tc>
                  <a:txBody>
                    <a:bodyPr/>
                    <a:lstStyle/>
                    <a:p>
                      <a:pPr algn="ctr"/>
                      <a:r>
                        <a:rPr lang="en-GB" dirty="0"/>
                        <a:t>5</a:t>
                      </a:r>
                    </a:p>
                  </a:txBody>
                  <a:tcPr/>
                </a:tc>
                <a:tc>
                  <a:txBody>
                    <a:bodyPr/>
                    <a:lstStyle/>
                    <a:p>
                      <a:endParaRPr lang="en-GB" dirty="0"/>
                    </a:p>
                  </a:txBody>
                  <a:tcPr/>
                </a:tc>
                <a:extLst>
                  <a:ext uri="{0D108BD9-81ED-4DB2-BD59-A6C34878D82A}">
                    <a16:rowId xmlns:a16="http://schemas.microsoft.com/office/drawing/2014/main" val="1447932913"/>
                  </a:ext>
                </a:extLst>
              </a:tr>
              <a:tr h="357912">
                <a:tc>
                  <a:txBody>
                    <a:bodyPr/>
                    <a:lstStyle/>
                    <a:p>
                      <a:r>
                        <a:rPr lang="en-GB" dirty="0"/>
                        <a:t>No Other units</a:t>
                      </a:r>
                    </a:p>
                  </a:txBody>
                  <a:tcPr/>
                </a:tc>
                <a:tc>
                  <a:txBody>
                    <a:bodyPr/>
                    <a:lstStyle/>
                    <a:p>
                      <a:pPr algn="ctr"/>
                      <a:r>
                        <a:rPr lang="en-GB" dirty="0"/>
                        <a:t>13</a:t>
                      </a:r>
                    </a:p>
                  </a:txBody>
                  <a:tcPr/>
                </a:tc>
                <a:tc>
                  <a:txBody>
                    <a:bodyPr/>
                    <a:lstStyle/>
                    <a:p>
                      <a:endParaRPr lang="en-GB" dirty="0"/>
                    </a:p>
                  </a:txBody>
                  <a:tcPr/>
                </a:tc>
                <a:extLst>
                  <a:ext uri="{0D108BD9-81ED-4DB2-BD59-A6C34878D82A}">
                    <a16:rowId xmlns:a16="http://schemas.microsoft.com/office/drawing/2014/main" val="1906125767"/>
                  </a:ext>
                </a:extLst>
              </a:tr>
              <a:tr h="357912">
                <a:tc>
                  <a:txBody>
                    <a:bodyPr/>
                    <a:lstStyle/>
                    <a:p>
                      <a:r>
                        <a:rPr lang="en-GB" dirty="0"/>
                        <a:t>Dining</a:t>
                      </a:r>
                    </a:p>
                  </a:txBody>
                  <a:tcPr/>
                </a:tc>
                <a:tc>
                  <a:txBody>
                    <a:bodyPr/>
                    <a:lstStyle/>
                    <a:p>
                      <a:pPr algn="ctr"/>
                      <a:endParaRPr lang="en-GB" dirty="0"/>
                    </a:p>
                  </a:txBody>
                  <a:tcPr/>
                </a:tc>
                <a:tc>
                  <a:txBody>
                    <a:bodyPr/>
                    <a:lstStyle/>
                    <a:p>
                      <a:r>
                        <a:rPr lang="en-GB" dirty="0"/>
                        <a:t>Majority of Festive Boards are now chosen from Sharer Menu.</a:t>
                      </a:r>
                    </a:p>
                  </a:txBody>
                  <a:tcPr/>
                </a:tc>
                <a:extLst>
                  <a:ext uri="{0D108BD9-81ED-4DB2-BD59-A6C34878D82A}">
                    <a16:rowId xmlns:a16="http://schemas.microsoft.com/office/drawing/2014/main" val="1069267930"/>
                  </a:ext>
                </a:extLst>
              </a:tr>
            </a:tbl>
          </a:graphicData>
        </a:graphic>
      </p:graphicFrame>
    </p:spTree>
    <p:extLst>
      <p:ext uri="{BB962C8B-B14F-4D97-AF65-F5344CB8AC3E}">
        <p14:creationId xmlns:p14="http://schemas.microsoft.com/office/powerpoint/2010/main" val="996161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CF4AC-E006-0C1B-C2A2-A6D799643B88}"/>
              </a:ext>
            </a:extLst>
          </p:cNvPr>
          <p:cNvSpPr>
            <a:spLocks noGrp="1"/>
          </p:cNvSpPr>
          <p:nvPr>
            <p:ph type="title"/>
          </p:nvPr>
        </p:nvSpPr>
        <p:spPr>
          <a:xfrm>
            <a:off x="545851" y="370541"/>
            <a:ext cx="8596668" cy="794871"/>
          </a:xfrm>
        </p:spPr>
        <p:txBody>
          <a:bodyPr>
            <a:normAutofit fontScale="90000"/>
          </a:bodyPr>
          <a:lstStyle/>
          <a:p>
            <a:pPr algn="ctr"/>
            <a:r>
              <a:rPr lang="en-GB" b="1" dirty="0"/>
              <a:t>KMC Horizon Planning</a:t>
            </a:r>
            <a:br>
              <a:rPr lang="en-GB" b="1" dirty="0"/>
            </a:br>
            <a:r>
              <a:rPr lang="en-GB" b="1" dirty="0"/>
              <a:t>Some Key observations</a:t>
            </a:r>
          </a:p>
        </p:txBody>
      </p:sp>
      <p:sp>
        <p:nvSpPr>
          <p:cNvPr id="3" name="Content Placeholder 2">
            <a:extLst>
              <a:ext uri="{FF2B5EF4-FFF2-40B4-BE49-F238E27FC236}">
                <a16:creationId xmlns:a16="http://schemas.microsoft.com/office/drawing/2014/main" id="{674529A8-9FC1-40ED-6D67-2B7EBD054748}"/>
              </a:ext>
            </a:extLst>
          </p:cNvPr>
          <p:cNvSpPr>
            <a:spLocks noGrp="1"/>
          </p:cNvSpPr>
          <p:nvPr>
            <p:ph idx="1"/>
          </p:nvPr>
        </p:nvSpPr>
        <p:spPr>
          <a:xfrm>
            <a:off x="545851" y="1556965"/>
            <a:ext cx="8596668" cy="3880773"/>
          </a:xfrm>
        </p:spPr>
        <p:txBody>
          <a:bodyPr>
            <a:normAutofit lnSpcReduction="10000"/>
          </a:bodyPr>
          <a:lstStyle/>
          <a:p>
            <a:r>
              <a:rPr lang="en-GB" dirty="0"/>
              <a:t>The new Board will shortly issue a circulation asking for all Summons to be sent to the Board which will then be circulated to all appropriate Orders to try and encourage cross Visiting. This may boost dining numbers.</a:t>
            </a:r>
          </a:p>
          <a:p>
            <a:r>
              <a:rPr lang="en-GB" dirty="0"/>
              <a:t>Strong use at KMC of units using National Social Media introductions via PGL team.</a:t>
            </a:r>
          </a:p>
          <a:p>
            <a:r>
              <a:rPr lang="en-GB" dirty="0"/>
              <a:t>Proactive use at KMC of “X” to post items to wider Social Media followers.</a:t>
            </a:r>
          </a:p>
          <a:p>
            <a:r>
              <a:rPr lang="en-GB" dirty="0"/>
              <a:t>The Board is still newly appointed and are still going through a steep learning curve. The Board are still very keen to receive feedback and suggestions. The “Third Rising” circulation is an effort to improve communication and open discussion between the Board and stakeholders.</a:t>
            </a:r>
          </a:p>
          <a:p>
            <a:r>
              <a:rPr lang="en-GB" dirty="0"/>
              <a:t>Succession planning. New Board are very strong and committed. However, we need to be conscious of future changes to maintain continuity.</a:t>
            </a:r>
          </a:p>
          <a:p>
            <a:endParaRPr lang="en-GB" dirty="0"/>
          </a:p>
        </p:txBody>
      </p:sp>
    </p:spTree>
    <p:extLst>
      <p:ext uri="{BB962C8B-B14F-4D97-AF65-F5344CB8AC3E}">
        <p14:creationId xmlns:p14="http://schemas.microsoft.com/office/powerpoint/2010/main" val="93799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FC0A5-F483-84E9-06BF-4B5D079C8A11}"/>
              </a:ext>
            </a:extLst>
          </p:cNvPr>
          <p:cNvSpPr>
            <a:spLocks noGrp="1"/>
          </p:cNvSpPr>
          <p:nvPr>
            <p:ph type="ctrTitle"/>
          </p:nvPr>
        </p:nvSpPr>
        <p:spPr/>
        <p:txBody>
          <a:bodyPr/>
          <a:lstStyle/>
          <a:p>
            <a:pPr algn="ctr"/>
            <a:r>
              <a:rPr lang="en-GB" dirty="0"/>
              <a:t>KMC Board</a:t>
            </a:r>
            <a:br>
              <a:rPr lang="en-GB" dirty="0"/>
            </a:br>
            <a:r>
              <a:rPr lang="en-GB" dirty="0"/>
              <a:t>Succession, Retirement and New Members </a:t>
            </a:r>
          </a:p>
        </p:txBody>
      </p:sp>
    </p:spTree>
    <p:extLst>
      <p:ext uri="{BB962C8B-B14F-4D97-AF65-F5344CB8AC3E}">
        <p14:creationId xmlns:p14="http://schemas.microsoft.com/office/powerpoint/2010/main" val="3677623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957C6-74F0-A148-9FF2-8463C719BCC5}"/>
              </a:ext>
            </a:extLst>
          </p:cNvPr>
          <p:cNvSpPr>
            <a:spLocks noGrp="1"/>
          </p:cNvSpPr>
          <p:nvPr>
            <p:ph type="title"/>
          </p:nvPr>
        </p:nvSpPr>
        <p:spPr>
          <a:xfrm>
            <a:off x="396439" y="65741"/>
            <a:ext cx="8596668" cy="776941"/>
          </a:xfrm>
        </p:spPr>
        <p:txBody>
          <a:bodyPr/>
          <a:lstStyle/>
          <a:p>
            <a:pPr algn="ctr"/>
            <a:r>
              <a:rPr lang="en-GB" dirty="0"/>
              <a:t>Board Movements</a:t>
            </a:r>
          </a:p>
        </p:txBody>
      </p:sp>
      <p:graphicFrame>
        <p:nvGraphicFramePr>
          <p:cNvPr id="5" name="Content Placeholder 4">
            <a:extLst>
              <a:ext uri="{FF2B5EF4-FFF2-40B4-BE49-F238E27FC236}">
                <a16:creationId xmlns:a16="http://schemas.microsoft.com/office/drawing/2014/main" id="{83019543-1F35-5903-DCDE-A22E28FDA6C8}"/>
              </a:ext>
            </a:extLst>
          </p:cNvPr>
          <p:cNvGraphicFramePr>
            <a:graphicFrameLocks noGrp="1"/>
          </p:cNvGraphicFramePr>
          <p:nvPr>
            <p:ph sz="half" idx="1"/>
            <p:extLst>
              <p:ext uri="{D42A27DB-BD31-4B8C-83A1-F6EECF244321}">
                <p14:modId xmlns:p14="http://schemas.microsoft.com/office/powerpoint/2010/main" val="2848790232"/>
              </p:ext>
            </p:extLst>
          </p:nvPr>
        </p:nvGraphicFramePr>
        <p:xfrm>
          <a:off x="334682" y="776941"/>
          <a:ext cx="9257553" cy="5710399"/>
        </p:xfrm>
        <a:graphic>
          <a:graphicData uri="http://schemas.openxmlformats.org/drawingml/2006/table">
            <a:tbl>
              <a:tblPr firstRow="1" bandRow="1">
                <a:tableStyleId>{5C22544A-7EE6-4342-B048-85BDC9FD1C3A}</a:tableStyleId>
              </a:tblPr>
              <a:tblGrid>
                <a:gridCol w="2112852">
                  <a:extLst>
                    <a:ext uri="{9D8B030D-6E8A-4147-A177-3AD203B41FA5}">
                      <a16:colId xmlns:a16="http://schemas.microsoft.com/office/drawing/2014/main" val="16189691"/>
                    </a:ext>
                  </a:extLst>
                </a:gridCol>
                <a:gridCol w="2381567">
                  <a:extLst>
                    <a:ext uri="{9D8B030D-6E8A-4147-A177-3AD203B41FA5}">
                      <a16:colId xmlns:a16="http://schemas.microsoft.com/office/drawing/2014/main" val="1073907151"/>
                    </a:ext>
                  </a:extLst>
                </a:gridCol>
                <a:gridCol w="2381567">
                  <a:extLst>
                    <a:ext uri="{9D8B030D-6E8A-4147-A177-3AD203B41FA5}">
                      <a16:colId xmlns:a16="http://schemas.microsoft.com/office/drawing/2014/main" val="910219493"/>
                    </a:ext>
                  </a:extLst>
                </a:gridCol>
                <a:gridCol w="2381567">
                  <a:extLst>
                    <a:ext uri="{9D8B030D-6E8A-4147-A177-3AD203B41FA5}">
                      <a16:colId xmlns:a16="http://schemas.microsoft.com/office/drawing/2014/main" val="3004804674"/>
                    </a:ext>
                  </a:extLst>
                </a:gridCol>
              </a:tblGrid>
              <a:tr h="533245">
                <a:tc>
                  <a:txBody>
                    <a:bodyPr/>
                    <a:lstStyle/>
                    <a:p>
                      <a:pPr algn="ctr"/>
                      <a:r>
                        <a:rPr lang="en-GB" b="1" dirty="0">
                          <a:solidFill>
                            <a:srgbClr val="FF0000"/>
                          </a:solidFill>
                        </a:rPr>
                        <a:t>Position</a:t>
                      </a:r>
                    </a:p>
                  </a:txBody>
                  <a:tcPr/>
                </a:tc>
                <a:tc>
                  <a:txBody>
                    <a:bodyPr/>
                    <a:lstStyle/>
                    <a:p>
                      <a:pPr algn="ctr"/>
                      <a:r>
                        <a:rPr lang="en-GB" b="1" dirty="0">
                          <a:solidFill>
                            <a:srgbClr val="FF0000"/>
                          </a:solidFill>
                        </a:rPr>
                        <a:t>Was</a:t>
                      </a:r>
                    </a:p>
                  </a:txBody>
                  <a:tcPr/>
                </a:tc>
                <a:tc>
                  <a:txBody>
                    <a:bodyPr/>
                    <a:lstStyle/>
                    <a:p>
                      <a:pPr algn="ctr"/>
                      <a:r>
                        <a:rPr lang="en-GB" b="1" dirty="0">
                          <a:solidFill>
                            <a:srgbClr val="FF0000"/>
                          </a:solidFill>
                        </a:rPr>
                        <a:t>To be</a:t>
                      </a:r>
                    </a:p>
                  </a:txBody>
                  <a:tcPr/>
                </a:tc>
                <a:tc>
                  <a:txBody>
                    <a:bodyPr/>
                    <a:lstStyle/>
                    <a:p>
                      <a:pPr algn="ctr"/>
                      <a:r>
                        <a:rPr lang="en-GB" b="1" dirty="0">
                          <a:solidFill>
                            <a:srgbClr val="FF0000"/>
                          </a:solidFill>
                        </a:rPr>
                        <a:t>Note</a:t>
                      </a:r>
                    </a:p>
                  </a:txBody>
                  <a:tcPr/>
                </a:tc>
                <a:extLst>
                  <a:ext uri="{0D108BD9-81ED-4DB2-BD59-A6C34878D82A}">
                    <a16:rowId xmlns:a16="http://schemas.microsoft.com/office/drawing/2014/main" val="3533242172"/>
                  </a:ext>
                </a:extLst>
              </a:tr>
              <a:tr h="476779">
                <a:tc>
                  <a:txBody>
                    <a:bodyPr/>
                    <a:lstStyle/>
                    <a:p>
                      <a:pPr algn="ctr"/>
                      <a:r>
                        <a:rPr lang="en-GB" sz="1600" dirty="0"/>
                        <a:t>Chair</a:t>
                      </a:r>
                    </a:p>
                  </a:txBody>
                  <a:tcPr/>
                </a:tc>
                <a:tc>
                  <a:txBody>
                    <a:bodyPr/>
                    <a:lstStyle/>
                    <a:p>
                      <a:pPr algn="ctr"/>
                      <a:r>
                        <a:rPr lang="en-GB" sz="1600" b="1" dirty="0">
                          <a:solidFill>
                            <a:srgbClr val="0070C0"/>
                          </a:solidFill>
                        </a:rPr>
                        <a:t>KWR (stand down)</a:t>
                      </a:r>
                    </a:p>
                  </a:txBody>
                  <a:tcPr/>
                </a:tc>
                <a:tc>
                  <a:txBody>
                    <a:bodyPr/>
                    <a:lstStyle/>
                    <a:p>
                      <a:pPr algn="ctr"/>
                      <a:r>
                        <a:rPr lang="en-GB" sz="1600" dirty="0"/>
                        <a:t>DW</a:t>
                      </a:r>
                    </a:p>
                  </a:txBody>
                  <a:tcPr/>
                </a:tc>
                <a:tc>
                  <a:txBody>
                    <a:bodyPr/>
                    <a:lstStyle/>
                    <a:p>
                      <a:endParaRPr lang="en-GB" sz="1600" dirty="0"/>
                    </a:p>
                  </a:txBody>
                  <a:tcPr/>
                </a:tc>
                <a:extLst>
                  <a:ext uri="{0D108BD9-81ED-4DB2-BD59-A6C34878D82A}">
                    <a16:rowId xmlns:a16="http://schemas.microsoft.com/office/drawing/2014/main" val="552324236"/>
                  </a:ext>
                </a:extLst>
              </a:tr>
              <a:tr h="476779">
                <a:tc>
                  <a:txBody>
                    <a:bodyPr/>
                    <a:lstStyle/>
                    <a:p>
                      <a:pPr algn="ctr"/>
                      <a:r>
                        <a:rPr lang="en-GB" sz="1600" dirty="0"/>
                        <a:t>Company Secretary</a:t>
                      </a:r>
                    </a:p>
                  </a:txBody>
                  <a:tcPr/>
                </a:tc>
                <a:tc>
                  <a:txBody>
                    <a:bodyPr/>
                    <a:lstStyle/>
                    <a:p>
                      <a:pPr algn="ctr"/>
                      <a:r>
                        <a:rPr lang="en-GB" sz="1600" dirty="0"/>
                        <a:t>KWR</a:t>
                      </a:r>
                    </a:p>
                  </a:txBody>
                  <a:tcPr/>
                </a:tc>
                <a:tc>
                  <a:txBody>
                    <a:bodyPr/>
                    <a:lstStyle/>
                    <a:p>
                      <a:pPr algn="ctr"/>
                      <a:r>
                        <a:rPr lang="en-GB" sz="1600" b="0" dirty="0">
                          <a:solidFill>
                            <a:schemeClr val="tx1"/>
                          </a:solidFill>
                        </a:rPr>
                        <a:t>David Perkins (new)</a:t>
                      </a:r>
                    </a:p>
                  </a:txBody>
                  <a:tcPr/>
                </a:tc>
                <a:tc>
                  <a:txBody>
                    <a:bodyPr/>
                    <a:lstStyle/>
                    <a:p>
                      <a:endParaRPr lang="en-GB" sz="1600" dirty="0"/>
                    </a:p>
                  </a:txBody>
                  <a:tcPr/>
                </a:tc>
                <a:extLst>
                  <a:ext uri="{0D108BD9-81ED-4DB2-BD59-A6C34878D82A}">
                    <a16:rowId xmlns:a16="http://schemas.microsoft.com/office/drawing/2014/main" val="2906035229"/>
                  </a:ext>
                </a:extLst>
              </a:tr>
              <a:tr h="476779">
                <a:tc>
                  <a:txBody>
                    <a:bodyPr/>
                    <a:lstStyle/>
                    <a:p>
                      <a:pPr algn="ctr"/>
                      <a:r>
                        <a:rPr lang="en-GB" sz="1600" dirty="0"/>
                        <a:t>Finance I</a:t>
                      </a:r>
                    </a:p>
                  </a:txBody>
                  <a:tcPr/>
                </a:tc>
                <a:tc>
                  <a:txBody>
                    <a:bodyPr/>
                    <a:lstStyle/>
                    <a:p>
                      <a:pPr algn="ctr"/>
                      <a:r>
                        <a:rPr lang="en-GB" sz="1600" dirty="0"/>
                        <a:t>J K </a:t>
                      </a:r>
                      <a:r>
                        <a:rPr lang="en-GB" sz="1600" dirty="0" err="1"/>
                        <a:t>Starley</a:t>
                      </a:r>
                      <a:endParaRPr lang="en-GB" sz="1600" dirty="0"/>
                    </a:p>
                  </a:txBody>
                  <a:tcPr/>
                </a:tc>
                <a:tc>
                  <a:txBody>
                    <a:bodyPr/>
                    <a:lstStyle/>
                    <a:p>
                      <a:pPr algn="ctr"/>
                      <a:r>
                        <a:rPr lang="en-GB" sz="1600" dirty="0"/>
                        <a:t>David Wright</a:t>
                      </a:r>
                    </a:p>
                  </a:txBody>
                  <a:tcPr/>
                </a:tc>
                <a:tc>
                  <a:txBody>
                    <a:bodyPr/>
                    <a:lstStyle/>
                    <a:p>
                      <a:r>
                        <a:rPr lang="en-GB" sz="1600" dirty="0"/>
                        <a:t>Budgets/Fin Oversight</a:t>
                      </a:r>
                    </a:p>
                    <a:p>
                      <a:r>
                        <a:rPr lang="en-GB" sz="1600" dirty="0"/>
                        <a:t>Insurance</a:t>
                      </a:r>
                    </a:p>
                  </a:txBody>
                  <a:tcPr/>
                </a:tc>
                <a:extLst>
                  <a:ext uri="{0D108BD9-81ED-4DB2-BD59-A6C34878D82A}">
                    <a16:rowId xmlns:a16="http://schemas.microsoft.com/office/drawing/2014/main" val="4246094608"/>
                  </a:ext>
                </a:extLst>
              </a:tr>
              <a:tr h="476779">
                <a:tc>
                  <a:txBody>
                    <a:bodyPr/>
                    <a:lstStyle/>
                    <a:p>
                      <a:pPr algn="ctr"/>
                      <a:r>
                        <a:rPr lang="en-GB" sz="1600" dirty="0"/>
                        <a:t>Finance II (Operational)</a:t>
                      </a:r>
                    </a:p>
                  </a:txBody>
                  <a:tcPr/>
                </a:tc>
                <a:tc>
                  <a:txBody>
                    <a:bodyPr/>
                    <a:lstStyle/>
                    <a:p>
                      <a:pPr algn="ctr"/>
                      <a:r>
                        <a:rPr lang="en-GB" sz="1600" dirty="0"/>
                        <a:t>-</a:t>
                      </a:r>
                    </a:p>
                  </a:txBody>
                  <a:tcPr/>
                </a:tc>
                <a:tc>
                  <a:txBody>
                    <a:bodyPr/>
                    <a:lstStyle/>
                    <a:p>
                      <a:pPr algn="ctr"/>
                      <a:r>
                        <a:rPr lang="en-GB" sz="1600" dirty="0"/>
                        <a:t>John Grinstead</a:t>
                      </a:r>
                    </a:p>
                  </a:txBody>
                  <a:tcPr/>
                </a:tc>
                <a:tc>
                  <a:txBody>
                    <a:bodyPr/>
                    <a:lstStyle/>
                    <a:p>
                      <a:r>
                        <a:rPr lang="en-GB" sz="1600" dirty="0"/>
                        <a:t>Includes Operational finance and Bar Control</a:t>
                      </a:r>
                    </a:p>
                  </a:txBody>
                  <a:tcPr/>
                </a:tc>
                <a:extLst>
                  <a:ext uri="{0D108BD9-81ED-4DB2-BD59-A6C34878D82A}">
                    <a16:rowId xmlns:a16="http://schemas.microsoft.com/office/drawing/2014/main" val="549300300"/>
                  </a:ext>
                </a:extLst>
              </a:tr>
              <a:tr h="476779">
                <a:tc>
                  <a:txBody>
                    <a:bodyPr/>
                    <a:lstStyle/>
                    <a:p>
                      <a:pPr algn="ctr"/>
                      <a:r>
                        <a:rPr lang="en-GB" sz="1600" dirty="0"/>
                        <a:t>Catering</a:t>
                      </a:r>
                    </a:p>
                  </a:txBody>
                  <a:tcPr/>
                </a:tc>
                <a:tc>
                  <a:txBody>
                    <a:bodyPr/>
                    <a:lstStyle/>
                    <a:p>
                      <a:pPr algn="ctr"/>
                      <a:r>
                        <a:rPr lang="en-GB" sz="1600" b="1" dirty="0">
                          <a:solidFill>
                            <a:srgbClr val="0070C0"/>
                          </a:solidFill>
                        </a:rPr>
                        <a:t>APL (stand down)</a:t>
                      </a:r>
                    </a:p>
                  </a:txBody>
                  <a:tcPr/>
                </a:tc>
                <a:tc>
                  <a:txBody>
                    <a:bodyPr/>
                    <a:lstStyle/>
                    <a:p>
                      <a:pPr algn="ctr"/>
                      <a:r>
                        <a:rPr lang="en-GB" sz="1600" dirty="0"/>
                        <a:t>Craig Thompson</a:t>
                      </a:r>
                    </a:p>
                  </a:txBody>
                  <a:tcPr/>
                </a:tc>
                <a:tc>
                  <a:txBody>
                    <a:bodyPr/>
                    <a:lstStyle/>
                    <a:p>
                      <a:endParaRPr lang="en-GB" sz="1600" dirty="0"/>
                    </a:p>
                  </a:txBody>
                  <a:tcPr/>
                </a:tc>
                <a:extLst>
                  <a:ext uri="{0D108BD9-81ED-4DB2-BD59-A6C34878D82A}">
                    <a16:rowId xmlns:a16="http://schemas.microsoft.com/office/drawing/2014/main" val="1379033101"/>
                  </a:ext>
                </a:extLst>
              </a:tr>
              <a:tr h="536519">
                <a:tc>
                  <a:txBody>
                    <a:bodyPr/>
                    <a:lstStyle/>
                    <a:p>
                      <a:pPr algn="ctr"/>
                      <a:r>
                        <a:rPr lang="en-GB" sz="1600" dirty="0"/>
                        <a:t>Comms &amp; Website</a:t>
                      </a:r>
                    </a:p>
                  </a:txBody>
                  <a:tcPr/>
                </a:tc>
                <a:tc>
                  <a:txBody>
                    <a:bodyPr/>
                    <a:lstStyle/>
                    <a:p>
                      <a:pPr algn="ctr"/>
                      <a:r>
                        <a:rPr lang="en-GB" sz="1600" dirty="0"/>
                        <a:t>DW</a:t>
                      </a:r>
                    </a:p>
                  </a:txBody>
                  <a:tcPr/>
                </a:tc>
                <a:tc>
                  <a:txBody>
                    <a:bodyPr/>
                    <a:lstStyle/>
                    <a:p>
                      <a:pPr algn="ctr"/>
                      <a:r>
                        <a:rPr lang="en-GB" sz="1600" dirty="0"/>
                        <a:t>D Wright/Mrs RA Wright (new)</a:t>
                      </a:r>
                    </a:p>
                  </a:txBody>
                  <a:tcPr/>
                </a:tc>
                <a:tc>
                  <a:txBody>
                    <a:bodyPr/>
                    <a:lstStyle/>
                    <a:p>
                      <a:endParaRPr lang="en-GB" sz="1600" dirty="0"/>
                    </a:p>
                  </a:txBody>
                  <a:tcPr/>
                </a:tc>
                <a:extLst>
                  <a:ext uri="{0D108BD9-81ED-4DB2-BD59-A6C34878D82A}">
                    <a16:rowId xmlns:a16="http://schemas.microsoft.com/office/drawing/2014/main" val="3082864894"/>
                  </a:ext>
                </a:extLst>
              </a:tr>
              <a:tr h="476779">
                <a:tc>
                  <a:txBody>
                    <a:bodyPr/>
                    <a:lstStyle/>
                    <a:p>
                      <a:pPr algn="ctr"/>
                      <a:r>
                        <a:rPr lang="en-GB" sz="1600" dirty="0"/>
                        <a:t>Bookings/IT Coy Sec</a:t>
                      </a:r>
                    </a:p>
                  </a:txBody>
                  <a:tcPr/>
                </a:tc>
                <a:tc>
                  <a:txBody>
                    <a:bodyPr/>
                    <a:lstStyle/>
                    <a:p>
                      <a:pPr algn="ctr"/>
                      <a:r>
                        <a:rPr lang="en-GB" sz="1600" b="1" dirty="0">
                          <a:solidFill>
                            <a:srgbClr val="0070C0"/>
                          </a:solidFill>
                        </a:rPr>
                        <a:t>MP (stand down)</a:t>
                      </a:r>
                    </a:p>
                  </a:txBody>
                  <a:tcPr/>
                </a:tc>
                <a:tc>
                  <a:txBody>
                    <a:bodyPr/>
                    <a:lstStyle/>
                    <a:p>
                      <a:pPr algn="ctr"/>
                      <a:r>
                        <a:rPr lang="en-GB" sz="1600" b="0" dirty="0">
                          <a:solidFill>
                            <a:schemeClr val="tx1"/>
                          </a:solidFill>
                        </a:rPr>
                        <a:t>Ian McLeod (new)</a:t>
                      </a:r>
                    </a:p>
                  </a:txBody>
                  <a:tcPr/>
                </a:tc>
                <a:tc>
                  <a:txBody>
                    <a:bodyPr/>
                    <a:lstStyle/>
                    <a:p>
                      <a:endParaRPr lang="en-GB" sz="1600" dirty="0"/>
                    </a:p>
                  </a:txBody>
                  <a:tcPr/>
                </a:tc>
                <a:extLst>
                  <a:ext uri="{0D108BD9-81ED-4DB2-BD59-A6C34878D82A}">
                    <a16:rowId xmlns:a16="http://schemas.microsoft.com/office/drawing/2014/main" val="3319196525"/>
                  </a:ext>
                </a:extLst>
              </a:tr>
              <a:tr h="476779">
                <a:tc>
                  <a:txBody>
                    <a:bodyPr/>
                    <a:lstStyle/>
                    <a:p>
                      <a:pPr algn="ctr"/>
                      <a:r>
                        <a:rPr lang="en-GB" sz="1600" dirty="0"/>
                        <a:t>Buildings</a:t>
                      </a:r>
                    </a:p>
                  </a:txBody>
                  <a:tcPr/>
                </a:tc>
                <a:tc>
                  <a:txBody>
                    <a:bodyPr/>
                    <a:lstStyle/>
                    <a:p>
                      <a:pPr algn="ctr"/>
                      <a:r>
                        <a:rPr lang="en-GB" sz="1600" dirty="0"/>
                        <a:t>NC</a:t>
                      </a:r>
                    </a:p>
                  </a:txBody>
                  <a:tcPr/>
                </a:tc>
                <a:tc>
                  <a:txBody>
                    <a:bodyPr/>
                    <a:lstStyle/>
                    <a:p>
                      <a:pPr algn="ctr"/>
                      <a:r>
                        <a:rPr lang="en-GB" sz="1600" dirty="0"/>
                        <a:t>Jon Bell (new)</a:t>
                      </a:r>
                    </a:p>
                  </a:txBody>
                  <a:tcPr/>
                </a:tc>
                <a:tc>
                  <a:txBody>
                    <a:bodyPr/>
                    <a:lstStyle/>
                    <a:p>
                      <a:endParaRPr lang="en-GB" sz="1600" dirty="0"/>
                    </a:p>
                  </a:txBody>
                  <a:tcPr/>
                </a:tc>
                <a:extLst>
                  <a:ext uri="{0D108BD9-81ED-4DB2-BD59-A6C34878D82A}">
                    <a16:rowId xmlns:a16="http://schemas.microsoft.com/office/drawing/2014/main" val="3117131380"/>
                  </a:ext>
                </a:extLst>
              </a:tr>
              <a:tr h="476779">
                <a:tc>
                  <a:txBody>
                    <a:bodyPr/>
                    <a:lstStyle/>
                    <a:p>
                      <a:pPr algn="ctr"/>
                      <a:r>
                        <a:rPr lang="en-GB" sz="1600" dirty="0"/>
                        <a:t>Risk, Compliance and training</a:t>
                      </a:r>
                    </a:p>
                  </a:txBody>
                  <a:tcPr/>
                </a:tc>
                <a:tc>
                  <a:txBody>
                    <a:bodyPr/>
                    <a:lstStyle/>
                    <a:p>
                      <a:pPr algn="ctr"/>
                      <a:r>
                        <a:rPr lang="en-GB" sz="1600" dirty="0"/>
                        <a:t>APL</a:t>
                      </a:r>
                    </a:p>
                  </a:txBody>
                  <a:tcPr/>
                </a:tc>
                <a:tc>
                  <a:txBody>
                    <a:bodyPr/>
                    <a:lstStyle/>
                    <a:p>
                      <a:pPr algn="ctr"/>
                      <a:r>
                        <a:rPr lang="en-GB" sz="1600" dirty="0"/>
                        <a:t>Richard Pinn (new)</a:t>
                      </a:r>
                    </a:p>
                  </a:txBody>
                  <a:tcPr/>
                </a:tc>
                <a:tc>
                  <a:txBody>
                    <a:bodyPr/>
                    <a:lstStyle/>
                    <a:p>
                      <a:r>
                        <a:rPr lang="en-GB" sz="1600" dirty="0"/>
                        <a:t>Fire, Defib, Compliance, H&amp;S, etc</a:t>
                      </a:r>
                    </a:p>
                  </a:txBody>
                  <a:tcPr/>
                </a:tc>
                <a:extLst>
                  <a:ext uri="{0D108BD9-81ED-4DB2-BD59-A6C34878D82A}">
                    <a16:rowId xmlns:a16="http://schemas.microsoft.com/office/drawing/2014/main" val="464230331"/>
                  </a:ext>
                </a:extLst>
              </a:tr>
              <a:tr h="476779">
                <a:tc>
                  <a:txBody>
                    <a:bodyPr/>
                    <a:lstStyle/>
                    <a:p>
                      <a:pPr algn="ctr"/>
                      <a:r>
                        <a:rPr lang="en-GB" sz="1600" dirty="0"/>
                        <a:t>Tech and IT</a:t>
                      </a:r>
                    </a:p>
                  </a:txBody>
                  <a:tcPr/>
                </a:tc>
                <a:tc>
                  <a:txBody>
                    <a:bodyPr/>
                    <a:lstStyle/>
                    <a:p>
                      <a:pPr algn="ctr"/>
                      <a:r>
                        <a:rPr lang="en-GB" sz="1600" dirty="0"/>
                        <a:t>MP</a:t>
                      </a:r>
                    </a:p>
                  </a:txBody>
                  <a:tcPr/>
                </a:tc>
                <a:tc>
                  <a:txBody>
                    <a:bodyPr/>
                    <a:lstStyle/>
                    <a:p>
                      <a:pPr algn="ctr"/>
                      <a:r>
                        <a:rPr lang="en-GB" sz="1600" b="0" dirty="0">
                          <a:solidFill>
                            <a:schemeClr val="tx1"/>
                          </a:solidFill>
                        </a:rPr>
                        <a:t>Outsourced</a:t>
                      </a:r>
                    </a:p>
                  </a:txBody>
                  <a:tcPr/>
                </a:tc>
                <a:tc>
                  <a:txBody>
                    <a:bodyPr/>
                    <a:lstStyle/>
                    <a:p>
                      <a:r>
                        <a:rPr lang="en-GB" sz="1600" dirty="0"/>
                        <a:t>TechWizard</a:t>
                      </a:r>
                    </a:p>
                  </a:txBody>
                  <a:tcPr/>
                </a:tc>
                <a:extLst>
                  <a:ext uri="{0D108BD9-81ED-4DB2-BD59-A6C34878D82A}">
                    <a16:rowId xmlns:a16="http://schemas.microsoft.com/office/drawing/2014/main" val="1001934252"/>
                  </a:ext>
                </a:extLst>
              </a:tr>
            </a:tbl>
          </a:graphicData>
        </a:graphic>
      </p:graphicFrame>
    </p:spTree>
    <p:extLst>
      <p:ext uri="{BB962C8B-B14F-4D97-AF65-F5344CB8AC3E}">
        <p14:creationId xmlns:p14="http://schemas.microsoft.com/office/powerpoint/2010/main" val="300010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EBC1-E908-ED0B-57B3-7129A512602A}"/>
              </a:ext>
            </a:extLst>
          </p:cNvPr>
          <p:cNvSpPr>
            <a:spLocks noGrp="1"/>
          </p:cNvSpPr>
          <p:nvPr>
            <p:ph type="title"/>
          </p:nvPr>
        </p:nvSpPr>
        <p:spPr>
          <a:xfrm>
            <a:off x="677334" y="609600"/>
            <a:ext cx="8596668" cy="770965"/>
          </a:xfrm>
        </p:spPr>
        <p:txBody>
          <a:bodyPr>
            <a:normAutofit/>
          </a:bodyPr>
          <a:lstStyle/>
          <a:p>
            <a:r>
              <a:rPr lang="en-GB" dirty="0"/>
              <a:t> New Board member – Ian McLeod</a:t>
            </a:r>
          </a:p>
        </p:txBody>
      </p:sp>
      <p:sp>
        <p:nvSpPr>
          <p:cNvPr id="3" name="Content Placeholder 2">
            <a:extLst>
              <a:ext uri="{FF2B5EF4-FFF2-40B4-BE49-F238E27FC236}">
                <a16:creationId xmlns:a16="http://schemas.microsoft.com/office/drawing/2014/main" id="{E9EEF587-6C94-F52F-F881-D6C9AE63E76A}"/>
              </a:ext>
            </a:extLst>
          </p:cNvPr>
          <p:cNvSpPr>
            <a:spLocks noGrp="1"/>
          </p:cNvSpPr>
          <p:nvPr>
            <p:ph sz="half" idx="1"/>
          </p:nvPr>
        </p:nvSpPr>
        <p:spPr>
          <a:xfrm>
            <a:off x="611593" y="1730283"/>
            <a:ext cx="4587728" cy="4011298"/>
          </a:xfrm>
        </p:spPr>
        <p:txBody>
          <a:bodyPr>
            <a:normAutofit/>
          </a:bodyPr>
          <a:lstStyle/>
          <a:p>
            <a:pPr marL="0" indent="0" algn="ctr">
              <a:buNone/>
            </a:pPr>
            <a:r>
              <a:rPr lang="en-GB" b="1" u="sng" dirty="0"/>
              <a:t>Professional and Masonic Background</a:t>
            </a:r>
          </a:p>
          <a:p>
            <a:pPr algn="l">
              <a:buFont typeface="Arial" panose="020B0604020202020204" pitchFamily="34" charset="0"/>
              <a:buChar char="•"/>
            </a:pPr>
            <a:r>
              <a:rPr lang="en-GB" b="0" i="0" dirty="0">
                <a:solidFill>
                  <a:srgbClr val="1D2228"/>
                </a:solidFill>
                <a:effectLst/>
                <a:latin typeface="Helvetica Neue"/>
              </a:rPr>
              <a:t>Happy to be Retired</a:t>
            </a:r>
          </a:p>
          <a:p>
            <a:pPr algn="l">
              <a:buFont typeface="Arial" panose="020B0604020202020204" pitchFamily="34" charset="0"/>
              <a:buChar char="•"/>
            </a:pPr>
            <a:r>
              <a:rPr lang="en-GB" b="0" i="0" dirty="0">
                <a:solidFill>
                  <a:srgbClr val="1D2228"/>
                </a:solidFill>
                <a:effectLst/>
                <a:latin typeface="Helvetica Neue"/>
              </a:rPr>
              <a:t>32 years in Local Government finance and Business Change</a:t>
            </a:r>
          </a:p>
          <a:p>
            <a:pPr algn="l">
              <a:buFont typeface="Arial" panose="020B0604020202020204" pitchFamily="34" charset="0"/>
              <a:buChar char="•"/>
            </a:pPr>
            <a:r>
              <a:rPr lang="en-GB" b="0" i="0" dirty="0">
                <a:solidFill>
                  <a:srgbClr val="1D2228"/>
                </a:solidFill>
                <a:effectLst/>
                <a:latin typeface="Helvetica Neue"/>
              </a:rPr>
              <a:t>8 years in private sector software implementation for Local Government</a:t>
            </a:r>
          </a:p>
          <a:p>
            <a:pPr algn="l">
              <a:buFont typeface="Arial" panose="020B0604020202020204" pitchFamily="34" charset="0"/>
              <a:buChar char="•"/>
            </a:pPr>
            <a:r>
              <a:rPr lang="en-GB" b="0" i="0" dirty="0">
                <a:solidFill>
                  <a:srgbClr val="1D2228"/>
                </a:solidFill>
                <a:effectLst/>
                <a:latin typeface="Helvetica Neue"/>
              </a:rPr>
              <a:t>15 years as a Freemason</a:t>
            </a:r>
          </a:p>
          <a:p>
            <a:pPr algn="l">
              <a:buFont typeface="Arial" panose="020B0604020202020204" pitchFamily="34" charset="0"/>
              <a:buChar char="•"/>
            </a:pPr>
            <a:r>
              <a:rPr lang="en-GB" b="0" i="0" dirty="0">
                <a:solidFill>
                  <a:srgbClr val="1D2228"/>
                </a:solidFill>
                <a:effectLst/>
                <a:latin typeface="Helvetica Neue"/>
              </a:rPr>
              <a:t>Member of Warwickshire Let's Talk Team</a:t>
            </a:r>
          </a:p>
          <a:p>
            <a:pPr algn="l">
              <a:buFont typeface="Arial" panose="020B0604020202020204" pitchFamily="34" charset="0"/>
              <a:buChar char="•"/>
            </a:pPr>
            <a:r>
              <a:rPr lang="en-GB" b="0" i="0" dirty="0">
                <a:solidFill>
                  <a:srgbClr val="1D2228"/>
                </a:solidFill>
                <a:effectLst/>
                <a:latin typeface="Helvetica Neue"/>
              </a:rPr>
              <a:t>Coordinator for Easter Smiles (Provincial Easter Bunny)</a:t>
            </a:r>
          </a:p>
          <a:p>
            <a:pPr marL="0" indent="0" algn="ctr">
              <a:buNone/>
            </a:pPr>
            <a:endParaRPr lang="en-GB" b="1" u="sng" dirty="0"/>
          </a:p>
        </p:txBody>
      </p:sp>
      <p:sp>
        <p:nvSpPr>
          <p:cNvPr id="4" name="Content Placeholder 3">
            <a:extLst>
              <a:ext uri="{FF2B5EF4-FFF2-40B4-BE49-F238E27FC236}">
                <a16:creationId xmlns:a16="http://schemas.microsoft.com/office/drawing/2014/main" id="{112ABC14-AA15-F072-288A-FB2CF1827FA5}"/>
              </a:ext>
            </a:extLst>
          </p:cNvPr>
          <p:cNvSpPr>
            <a:spLocks noGrp="1"/>
          </p:cNvSpPr>
          <p:nvPr>
            <p:ph sz="half" idx="2"/>
          </p:nvPr>
        </p:nvSpPr>
        <p:spPr>
          <a:xfrm>
            <a:off x="4975668" y="1730282"/>
            <a:ext cx="4184034" cy="4518118"/>
          </a:xfrm>
        </p:spPr>
        <p:txBody>
          <a:bodyPr>
            <a:normAutofit/>
          </a:bodyPr>
          <a:lstStyle/>
          <a:p>
            <a:pPr marL="0" indent="0" algn="ctr">
              <a:buNone/>
            </a:pPr>
            <a:r>
              <a:rPr lang="en-GB" b="1" u="sng" dirty="0"/>
              <a:t>Role undertaking for KMC Board</a:t>
            </a:r>
          </a:p>
          <a:p>
            <a:pPr marL="0" indent="0" algn="ctr">
              <a:buNone/>
            </a:pPr>
            <a:endParaRPr lang="en-GB" b="1" u="sng" dirty="0"/>
          </a:p>
          <a:p>
            <a:r>
              <a:rPr lang="en-GB" dirty="0"/>
              <a:t>Company Digital Secretary</a:t>
            </a:r>
          </a:p>
          <a:p>
            <a:pPr lvl="1"/>
            <a:r>
              <a:rPr lang="en-GB" dirty="0"/>
              <a:t>Bookings</a:t>
            </a:r>
          </a:p>
          <a:p>
            <a:pPr lvl="1"/>
            <a:r>
              <a:rPr lang="en-GB" dirty="0"/>
              <a:t>Distribution</a:t>
            </a:r>
          </a:p>
          <a:p>
            <a:r>
              <a:rPr lang="en-GB" dirty="0"/>
              <a:t>Companies House records.</a:t>
            </a:r>
          </a:p>
          <a:p>
            <a:endParaRPr lang="en-GB" dirty="0"/>
          </a:p>
          <a:p>
            <a:endParaRPr lang="en-GB" dirty="0"/>
          </a:p>
        </p:txBody>
      </p:sp>
    </p:spTree>
    <p:extLst>
      <p:ext uri="{BB962C8B-B14F-4D97-AF65-F5344CB8AC3E}">
        <p14:creationId xmlns:p14="http://schemas.microsoft.com/office/powerpoint/2010/main" val="4255497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A489B-8AAA-89C8-35D5-20A993586B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69FA8C-1B89-236E-8FA5-F903F6DBC70F}"/>
              </a:ext>
            </a:extLst>
          </p:cNvPr>
          <p:cNvSpPr>
            <a:spLocks noGrp="1"/>
          </p:cNvSpPr>
          <p:nvPr>
            <p:ph type="title"/>
          </p:nvPr>
        </p:nvSpPr>
        <p:spPr>
          <a:xfrm>
            <a:off x="677334" y="609600"/>
            <a:ext cx="8596668" cy="770965"/>
          </a:xfrm>
        </p:spPr>
        <p:txBody>
          <a:bodyPr>
            <a:normAutofit fontScale="90000"/>
          </a:bodyPr>
          <a:lstStyle/>
          <a:p>
            <a:pPr algn="ctr"/>
            <a:r>
              <a:rPr lang="en-GB" dirty="0"/>
              <a:t> Non-Executive Board member </a:t>
            </a:r>
            <a:br>
              <a:rPr lang="en-GB" dirty="0"/>
            </a:br>
            <a:r>
              <a:rPr lang="en-GB" dirty="0"/>
              <a:t>Rosemary Wright</a:t>
            </a:r>
          </a:p>
        </p:txBody>
      </p:sp>
      <p:sp>
        <p:nvSpPr>
          <p:cNvPr id="3" name="Content Placeholder 2">
            <a:extLst>
              <a:ext uri="{FF2B5EF4-FFF2-40B4-BE49-F238E27FC236}">
                <a16:creationId xmlns:a16="http://schemas.microsoft.com/office/drawing/2014/main" id="{8068870E-AEEF-6CD7-1F91-019FB5DE4B8A}"/>
              </a:ext>
            </a:extLst>
          </p:cNvPr>
          <p:cNvSpPr>
            <a:spLocks noGrp="1"/>
          </p:cNvSpPr>
          <p:nvPr>
            <p:ph sz="half" idx="1"/>
          </p:nvPr>
        </p:nvSpPr>
        <p:spPr>
          <a:xfrm>
            <a:off x="611593" y="1730283"/>
            <a:ext cx="4587728" cy="4011298"/>
          </a:xfrm>
        </p:spPr>
        <p:txBody>
          <a:bodyPr>
            <a:normAutofit/>
          </a:bodyPr>
          <a:lstStyle/>
          <a:p>
            <a:pPr marL="0" indent="0" algn="ctr">
              <a:buNone/>
            </a:pPr>
            <a:r>
              <a:rPr lang="en-GB" b="1" u="sng" dirty="0"/>
              <a:t>Professional and Masonic Background</a:t>
            </a:r>
          </a:p>
          <a:p>
            <a:pPr algn="l">
              <a:buFont typeface="Arial" panose="020B0604020202020204" pitchFamily="34" charset="0"/>
              <a:buChar char="•"/>
            </a:pPr>
            <a:r>
              <a:rPr lang="en-GB" b="0" i="0" dirty="0">
                <a:solidFill>
                  <a:srgbClr val="1D2228"/>
                </a:solidFill>
                <a:effectLst/>
                <a:latin typeface="Helvetica Neue"/>
              </a:rPr>
              <a:t>Retired</a:t>
            </a:r>
          </a:p>
          <a:p>
            <a:pPr>
              <a:buFont typeface="Arial" panose="020B0604020202020204" pitchFamily="34" charset="0"/>
              <a:buChar char="•"/>
            </a:pPr>
            <a:r>
              <a:rPr lang="en-GB" sz="1900" dirty="0">
                <a:solidFill>
                  <a:srgbClr val="1D2228"/>
                </a:solidFill>
                <a:latin typeface="Helvetica Neue"/>
              </a:rPr>
              <a:t>18</a:t>
            </a:r>
            <a:r>
              <a:rPr lang="en-GB" sz="1900" b="0" i="0" dirty="0">
                <a:solidFill>
                  <a:srgbClr val="1D2228"/>
                </a:solidFill>
                <a:effectLst/>
                <a:latin typeface="Helvetica Neue"/>
              </a:rPr>
              <a:t> years at Lloyds Bank Solihull and </a:t>
            </a:r>
            <a:r>
              <a:rPr lang="en-GB" sz="1900" kern="150" dirty="0">
                <a:effectLst/>
                <a:latin typeface="Helvetica Neue"/>
                <a:ea typeface="Aptos" panose="020B0004020202020204" pitchFamily="34" charset="0"/>
                <a:cs typeface="Times New Roman" panose="02020603050405020304" pitchFamily="18" charset="0"/>
              </a:rPr>
              <a:t> 17 years at Argos Solihull and Sears Retail Park as Team Leader, Recruitment and Charity</a:t>
            </a:r>
          </a:p>
          <a:p>
            <a:pPr>
              <a:lnSpc>
                <a:spcPct val="106000"/>
              </a:lnSpc>
              <a:spcAft>
                <a:spcPts val="800"/>
              </a:spcAft>
            </a:pPr>
            <a:r>
              <a:rPr lang="en-GB" sz="1800" kern="150" dirty="0">
                <a:effectLst/>
                <a:latin typeface="Helvetica Neue"/>
                <a:ea typeface="Aptos" panose="020B0004020202020204" pitchFamily="34" charset="0"/>
                <a:cs typeface="Times New Roman" panose="02020603050405020304" pitchFamily="18" charset="0"/>
              </a:rPr>
              <a:t>Dad, George Hayward PPSGW of Faith and Hope 4772 and my </a:t>
            </a:r>
            <a:r>
              <a:rPr lang="en-GB" kern="150" dirty="0">
                <a:latin typeface="Helvetica Neue"/>
                <a:ea typeface="Aptos" panose="020B0004020202020204" pitchFamily="34" charset="0"/>
                <a:cs typeface="Times New Roman" panose="02020603050405020304" pitchFamily="18" charset="0"/>
              </a:rPr>
              <a:t>B</a:t>
            </a:r>
            <a:r>
              <a:rPr lang="en-GB" sz="1800" kern="150" dirty="0">
                <a:effectLst/>
                <a:latin typeface="Helvetica Neue"/>
                <a:ea typeface="Aptos" panose="020B0004020202020204" pitchFamily="34" charset="0"/>
                <a:cs typeface="Times New Roman" panose="02020603050405020304" pitchFamily="18" charset="0"/>
              </a:rPr>
              <a:t>rother John who is PPAGM.</a:t>
            </a:r>
          </a:p>
          <a:p>
            <a:pPr algn="l">
              <a:buFont typeface="Arial" panose="020B0604020202020204" pitchFamily="34" charset="0"/>
              <a:buChar char="•"/>
            </a:pPr>
            <a:endParaRPr lang="en-GB" b="0" i="0" dirty="0">
              <a:solidFill>
                <a:srgbClr val="1D2228"/>
              </a:solidFill>
              <a:effectLst/>
              <a:latin typeface="Helvetica Neue"/>
            </a:endParaRPr>
          </a:p>
          <a:p>
            <a:pPr marL="0" indent="0">
              <a:buNone/>
            </a:pPr>
            <a:endParaRPr lang="en-GB" b="1" u="sng" dirty="0"/>
          </a:p>
        </p:txBody>
      </p:sp>
      <p:sp>
        <p:nvSpPr>
          <p:cNvPr id="4" name="Content Placeholder 3">
            <a:extLst>
              <a:ext uri="{FF2B5EF4-FFF2-40B4-BE49-F238E27FC236}">
                <a16:creationId xmlns:a16="http://schemas.microsoft.com/office/drawing/2014/main" id="{D60ACD6D-8482-D851-473B-D8CB16800FBC}"/>
              </a:ext>
            </a:extLst>
          </p:cNvPr>
          <p:cNvSpPr>
            <a:spLocks noGrp="1"/>
          </p:cNvSpPr>
          <p:nvPr>
            <p:ph sz="half" idx="2"/>
          </p:nvPr>
        </p:nvSpPr>
        <p:spPr>
          <a:xfrm>
            <a:off x="4975668" y="1730282"/>
            <a:ext cx="4184034" cy="4518118"/>
          </a:xfrm>
        </p:spPr>
        <p:txBody>
          <a:bodyPr>
            <a:normAutofit/>
          </a:bodyPr>
          <a:lstStyle/>
          <a:p>
            <a:pPr marL="0" indent="0" algn="ctr">
              <a:buNone/>
            </a:pPr>
            <a:r>
              <a:rPr lang="en-GB" b="1" u="sng" dirty="0"/>
              <a:t>Role undertaking for KMC Board</a:t>
            </a:r>
          </a:p>
          <a:p>
            <a:pPr marL="0" indent="0" algn="ctr">
              <a:buNone/>
            </a:pPr>
            <a:endParaRPr lang="en-GB" b="1" u="sng" dirty="0"/>
          </a:p>
          <a:p>
            <a:pPr>
              <a:lnSpc>
                <a:spcPct val="106000"/>
              </a:lnSpc>
              <a:spcAft>
                <a:spcPts val="800"/>
              </a:spcAft>
            </a:pPr>
            <a:r>
              <a:rPr lang="en-GB" sz="1800" kern="150" dirty="0">
                <a:effectLst/>
                <a:latin typeface="Helvetica Neue"/>
                <a:ea typeface="Aptos" panose="020B0004020202020204" pitchFamily="34" charset="0"/>
                <a:cs typeface="Times New Roman" panose="02020603050405020304" pitchFamily="18" charset="0"/>
              </a:rPr>
              <a:t>Webmaster.</a:t>
            </a:r>
          </a:p>
          <a:p>
            <a:pPr>
              <a:lnSpc>
                <a:spcPct val="106000"/>
              </a:lnSpc>
              <a:spcAft>
                <a:spcPts val="800"/>
              </a:spcAft>
            </a:pPr>
            <a:r>
              <a:rPr lang="en-GB" kern="150" dirty="0">
                <a:latin typeface="Helvetica Neue"/>
                <a:ea typeface="Aptos" panose="020B0004020202020204" pitchFamily="34" charset="0"/>
                <a:cs typeface="Times New Roman" panose="02020603050405020304" pitchFamily="18" charset="0"/>
              </a:rPr>
              <a:t>S</a:t>
            </a:r>
            <a:r>
              <a:rPr lang="en-GB" sz="1800" kern="150" dirty="0">
                <a:effectLst/>
                <a:latin typeface="Helvetica Neue"/>
                <a:ea typeface="Aptos" panose="020B0004020202020204" pitchFamily="34" charset="0"/>
                <a:cs typeface="Times New Roman" panose="02020603050405020304" pitchFamily="18" charset="0"/>
              </a:rPr>
              <a:t>ocial media co-ordinator. Use of WIX and Twitter “ X”.</a:t>
            </a:r>
          </a:p>
          <a:p>
            <a:r>
              <a:rPr lang="en-GB" sz="1800" dirty="0">
                <a:effectLst/>
                <a:latin typeface="Helvetica Neue"/>
                <a:ea typeface="Aptos" panose="020B0004020202020204" pitchFamily="34" charset="0"/>
                <a:cs typeface="Times New Roman" panose="02020603050405020304" pitchFamily="18" charset="0"/>
              </a:rPr>
              <a:t>Chairman support.</a:t>
            </a:r>
            <a:endParaRPr lang="en-GB" dirty="0">
              <a:latin typeface="Helvetica Neue"/>
            </a:endParaRPr>
          </a:p>
        </p:txBody>
      </p:sp>
    </p:spTree>
    <p:extLst>
      <p:ext uri="{BB962C8B-B14F-4D97-AF65-F5344CB8AC3E}">
        <p14:creationId xmlns:p14="http://schemas.microsoft.com/office/powerpoint/2010/main" val="35843919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3591</TotalTime>
  <Words>925</Words>
  <Application>Microsoft Office PowerPoint</Application>
  <PresentationFormat>Widescreen</PresentationFormat>
  <Paragraphs>147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Helvetica Neue</vt:lpstr>
      <vt:lpstr>Trebuchet MS</vt:lpstr>
      <vt:lpstr>Wingdings 3</vt:lpstr>
      <vt:lpstr>Facet</vt:lpstr>
      <vt:lpstr>Members AGM &amp; Liaison Meeting    </vt:lpstr>
      <vt:lpstr>Agenda  KMC AGM &amp; Liaison Meeting 22-2-25</vt:lpstr>
      <vt:lpstr>KMC Strategic Horizon Planning</vt:lpstr>
      <vt:lpstr>KMC Horizon Planning and Strategic Review Current Reality of KMC</vt:lpstr>
      <vt:lpstr>KMC Horizon Planning Some Key observations</vt:lpstr>
      <vt:lpstr>KMC Board Succession, Retirement and New Members </vt:lpstr>
      <vt:lpstr>Board Movements</vt:lpstr>
      <vt:lpstr> New Board member – Ian McLeod</vt:lpstr>
      <vt:lpstr> Non-Executive Board member  Rosemary Wright</vt:lpstr>
      <vt:lpstr>Financial Update</vt:lpstr>
      <vt:lpstr>PowerPoint Presentation</vt:lpstr>
      <vt:lpstr>PowerPoint Presentation</vt:lpstr>
      <vt:lpstr>Rentals 2025/26</vt:lpstr>
      <vt:lpstr>Successes 2024</vt:lpstr>
      <vt:lpstr>PowerPoint Presentation</vt:lpstr>
      <vt:lpstr>KMC Community Fund 2024</vt:lpstr>
      <vt:lpstr>PowerPoint Presentation</vt:lpstr>
      <vt:lpstr>PowerPoint Presentation</vt:lpstr>
      <vt:lpstr>PowerPoint Presentation</vt:lpstr>
      <vt:lpstr>Members  Open Floor Discussion</vt:lpstr>
      <vt:lpstr>Friends of the Temple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Fire Training/Alignment</dc:title>
  <dc:creator>andrew lee</dc:creator>
  <cp:lastModifiedBy>Dave Wright</cp:lastModifiedBy>
  <cp:revision>17</cp:revision>
  <dcterms:created xsi:type="dcterms:W3CDTF">2023-08-01T14:52:48Z</dcterms:created>
  <dcterms:modified xsi:type="dcterms:W3CDTF">2025-02-21T17:22:59Z</dcterms:modified>
</cp:coreProperties>
</file>